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tags/tag4.xml" ContentType="application/vnd.openxmlformats-officedocument.presentationml.tags+xml"/>
  <Override PartName="/ppt/notesSlides/notesSlide13.xml" ContentType="application/vnd.openxmlformats-officedocument.presentationml.notesSlide+xml"/>
  <Override PartName="/ppt/tags/tag5.xml" ContentType="application/vnd.openxmlformats-officedocument.presentationml.tags+xml"/>
  <Override PartName="/ppt/notesSlides/notesSlide14.xml" ContentType="application/vnd.openxmlformats-officedocument.presentationml.notesSlide+xml"/>
  <Override PartName="/ppt/tags/tag6.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7.xml" ContentType="application/vnd.openxmlformats-officedocument.presentationml.tags+xml"/>
  <Override PartName="/ppt/notesSlides/notesSlide17.xml" ContentType="application/vnd.openxmlformats-officedocument.presentationml.notesSlide+xml"/>
  <Override PartName="/ppt/tags/tag8.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9.xml" ContentType="application/vnd.openxmlformats-officedocument.presentationml.tags+xml"/>
  <Override PartName="/ppt/notesSlides/notesSlide20.xml" ContentType="application/vnd.openxmlformats-officedocument.presentationml.notesSlide+xml"/>
  <Override PartName="/ppt/tags/tag10.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1.xml" ContentType="application/vnd.openxmlformats-officedocument.presentationml.tags+xml"/>
  <Override PartName="/ppt/notesSlides/notesSlide29.xml" ContentType="application/vnd.openxmlformats-officedocument.presentationml.notesSlide+xml"/>
  <Override PartName="/ppt/tags/tag12.xml" ContentType="application/vnd.openxmlformats-officedocument.presentationml.tags+xml"/>
  <Override PartName="/ppt/notesSlides/notesSlide30.xml" ContentType="application/vnd.openxmlformats-officedocument.presentationml.notesSlide+xml"/>
  <Override PartName="/ppt/tags/tag13.xml" ContentType="application/vnd.openxmlformats-officedocument.presentationml.tags+xml"/>
  <Override PartName="/ppt/notesSlides/notesSlide31.xml" ContentType="application/vnd.openxmlformats-officedocument.presentationml.notesSlide+xml"/>
  <Override PartName="/ppt/tags/tag14.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15.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16.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17.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18.xml" ContentType="application/vnd.openxmlformats-officedocument.presentationml.tags+xml"/>
  <Override PartName="/ppt/notesSlides/notesSlide43.xml" ContentType="application/vnd.openxmlformats-officedocument.presentationml.notesSlide+xml"/>
  <Override PartName="/ppt/tags/tag19.xml" ContentType="application/vnd.openxmlformats-officedocument.presentationml.tags+xml"/>
  <Override PartName="/ppt/notesSlides/notesSlide44.xml" ContentType="application/vnd.openxmlformats-officedocument.presentationml.notesSlide+xml"/>
  <Override PartName="/ppt/tags/tag20.xml" ContentType="application/vnd.openxmlformats-officedocument.presentationml.tags+xml"/>
  <Override PartName="/ppt/notesSlides/notesSlide45.xml" ContentType="application/vnd.openxmlformats-officedocument.presentationml.notesSlide+xml"/>
  <Override PartName="/ppt/tags/tag21.xml" ContentType="application/vnd.openxmlformats-officedocument.presentationml.tags+xml"/>
  <Override PartName="/ppt/notesSlides/notesSlide46.xml" ContentType="application/vnd.openxmlformats-officedocument.presentationml.notesSlide+xml"/>
  <Override PartName="/ppt/tags/tag22.xml" ContentType="application/vnd.openxmlformats-officedocument.presentationml.tags+xml"/>
  <Override PartName="/ppt/notesSlides/notesSlide47.xml" ContentType="application/vnd.openxmlformats-officedocument.presentationml.notesSlide+xml"/>
  <Override PartName="/ppt/tags/tag23.xml" ContentType="application/vnd.openxmlformats-officedocument.presentationml.tags+xml"/>
  <Override PartName="/ppt/notesSlides/notesSlide48.xml" ContentType="application/vnd.openxmlformats-officedocument.presentationml.notesSlide+xml"/>
  <Override PartName="/ppt/tags/tag24.xml" ContentType="application/vnd.openxmlformats-officedocument.presentationml.tags+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tags/tag25.xml" ContentType="application/vnd.openxmlformats-officedocument.presentationml.tag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tags/tag26.xml" ContentType="application/vnd.openxmlformats-officedocument.presentationml.tags+xml"/>
  <Override PartName="/ppt/notesSlides/notesSlide58.xml" ContentType="application/vnd.openxmlformats-officedocument.presentationml.notesSlide+xml"/>
  <Override PartName="/ppt/tags/tag27.xml" ContentType="application/vnd.openxmlformats-officedocument.presentationml.tags+xml"/>
  <Override PartName="/ppt/notesSlides/notesSlide59.xml" ContentType="application/vnd.openxmlformats-officedocument.presentationml.notesSlide+xml"/>
  <Override PartName="/ppt/tags/tag28.xml" ContentType="application/vnd.openxmlformats-officedocument.presentationml.tags+xml"/>
  <Override PartName="/ppt/notesSlides/notesSlide60.xml" ContentType="application/vnd.openxmlformats-officedocument.presentationml.notesSlide+xml"/>
  <Override PartName="/ppt/tags/tag29.xml" ContentType="application/vnd.openxmlformats-officedocument.presentationml.tags+xml"/>
  <Override PartName="/ppt/notesSlides/notesSlide61.xml" ContentType="application/vnd.openxmlformats-officedocument.presentationml.notesSlide+xml"/>
  <Override PartName="/ppt/tags/tag30.xml" ContentType="application/vnd.openxmlformats-officedocument.presentationml.tags+xml"/>
  <Override PartName="/ppt/notesSlides/notesSlide62.xml" ContentType="application/vnd.openxmlformats-officedocument.presentationml.notesSlide+xml"/>
  <Override PartName="/ppt/tags/tag31.xml" ContentType="application/vnd.openxmlformats-officedocument.presentationml.tags+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tags/tag32.xml" ContentType="application/vnd.openxmlformats-officedocument.presentationml.tags+xml"/>
  <Override PartName="/ppt/notesSlides/notesSlide65.xml" ContentType="application/vnd.openxmlformats-officedocument.presentationml.notesSlide+xml"/>
  <Override PartName="/ppt/tags/tag33.xml" ContentType="application/vnd.openxmlformats-officedocument.presentationml.tags+xml"/>
  <Override PartName="/ppt/notesSlides/notesSlide66.xml" ContentType="application/vnd.openxmlformats-officedocument.presentationml.notesSlide+xml"/>
  <Override PartName="/ppt/tags/tag34.xml" ContentType="application/vnd.openxmlformats-officedocument.presentationml.tags+xml"/>
  <Override PartName="/ppt/notesSlides/notesSlide67.xml" ContentType="application/vnd.openxmlformats-officedocument.presentationml.notesSlide+xml"/>
  <Override PartName="/ppt/tags/tag35.xml" ContentType="application/vnd.openxmlformats-officedocument.presentationml.tags+xml"/>
  <Override PartName="/ppt/notesSlides/notesSlide68.xml" ContentType="application/vnd.openxmlformats-officedocument.presentationml.notesSlide+xml"/>
  <Override PartName="/ppt/tags/tag36.xml" ContentType="application/vnd.openxmlformats-officedocument.presentationml.tags+xml"/>
  <Override PartName="/ppt/notesSlides/notesSlide69.xml" ContentType="application/vnd.openxmlformats-officedocument.presentationml.notesSlide+xml"/>
  <Override PartName="/ppt/tags/tag37.xml" ContentType="application/vnd.openxmlformats-officedocument.presentationml.tags+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tags/tag38.xml" ContentType="application/vnd.openxmlformats-officedocument.presentationml.tags+xml"/>
  <Override PartName="/ppt/notesSlides/notesSlide73.xml" ContentType="application/vnd.openxmlformats-officedocument.presentationml.notesSlide+xml"/>
  <Override PartName="/ppt/tags/tag39.xml" ContentType="application/vnd.openxmlformats-officedocument.presentationml.tags+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tags/tag40.xml" ContentType="application/vnd.openxmlformats-officedocument.presentationml.tags+xml"/>
  <Override PartName="/ppt/notesSlides/notesSlide77.xml" ContentType="application/vnd.openxmlformats-officedocument.presentationml.notesSlide+xml"/>
  <Override PartName="/ppt/tags/tag41.xml" ContentType="application/vnd.openxmlformats-officedocument.presentationml.tags+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tags/tag44.xml" ContentType="application/vnd.openxmlformats-officedocument.presentationml.tags+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tags/tag45.xml" ContentType="application/vnd.openxmlformats-officedocument.presentationml.tags+xml"/>
  <Override PartName="/ppt/notesSlides/notesSlide86.xml" ContentType="application/vnd.openxmlformats-officedocument.presentationml.notesSlide+xml"/>
  <Override PartName="/ppt/tags/tag46.xml" ContentType="application/vnd.openxmlformats-officedocument.presentationml.tags+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tags/tag47.xml" ContentType="application/vnd.openxmlformats-officedocument.presentationml.tags+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tags/tag48.xml" ContentType="application/vnd.openxmlformats-officedocument.presentationml.tags+xml"/>
  <Override PartName="/ppt/notesSlides/notesSlide91.xml" ContentType="application/vnd.openxmlformats-officedocument.presentationml.notesSlide+xml"/>
  <Override PartName="/ppt/tags/tag49.xml" ContentType="application/vnd.openxmlformats-officedocument.presentationml.tags+xml"/>
  <Override PartName="/ppt/notesSlides/notesSlide92.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93.xml" ContentType="application/vnd.openxmlformats-officedocument.presentationml.notesSlide+xml"/>
  <Override PartName="/ppt/tags/tag52.xml" ContentType="application/vnd.openxmlformats-officedocument.presentationml.tags+xml"/>
  <Override PartName="/ppt/notesSlides/notesSlide94.xml" ContentType="application/vnd.openxmlformats-officedocument.presentationml.notesSlide+xml"/>
  <Override PartName="/ppt/tags/tag53.xml" ContentType="application/vnd.openxmlformats-officedocument.presentationml.tags+xml"/>
  <Override PartName="/ppt/notesSlides/notesSlide95.xml" ContentType="application/vnd.openxmlformats-officedocument.presentationml.notesSlide+xml"/>
  <Override PartName="/ppt/tags/tag54.xml" ContentType="application/vnd.openxmlformats-officedocument.presentationml.tags+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tags/tag55.xml" ContentType="application/vnd.openxmlformats-officedocument.presentationml.tags+xml"/>
  <Override PartName="/ppt/notesSlides/notesSlide10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74" r:id="rId1"/>
    <p:sldMasterId id="2147483810" r:id="rId2"/>
    <p:sldMasterId id="2147483846" r:id="rId3"/>
  </p:sldMasterIdLst>
  <p:notesMasterIdLst>
    <p:notesMasterId r:id="rId113"/>
  </p:notesMasterIdLst>
  <p:handoutMasterIdLst>
    <p:handoutMasterId r:id="rId114"/>
  </p:handoutMasterIdLst>
  <p:sldIdLst>
    <p:sldId id="1569" r:id="rId4"/>
    <p:sldId id="1124" r:id="rId5"/>
    <p:sldId id="1596" r:id="rId6"/>
    <p:sldId id="1456" r:id="rId7"/>
    <p:sldId id="653" r:id="rId8"/>
    <p:sldId id="652" r:id="rId9"/>
    <p:sldId id="1457" r:id="rId10"/>
    <p:sldId id="1574" r:id="rId11"/>
    <p:sldId id="1601" r:id="rId12"/>
    <p:sldId id="1602" r:id="rId13"/>
    <p:sldId id="1603" r:id="rId14"/>
    <p:sldId id="1520" r:id="rId15"/>
    <p:sldId id="1558" r:id="rId16"/>
    <p:sldId id="1560" r:id="rId17"/>
    <p:sldId id="1600" r:id="rId18"/>
    <p:sldId id="1587" r:id="rId19"/>
    <p:sldId id="1575" r:id="rId20"/>
    <p:sldId id="1521" r:id="rId21"/>
    <p:sldId id="1459" r:id="rId22"/>
    <p:sldId id="1461" r:id="rId23"/>
    <p:sldId id="1462" r:id="rId24"/>
    <p:sldId id="1463" r:id="rId25"/>
    <p:sldId id="1464" r:id="rId26"/>
    <p:sldId id="1465" r:id="rId27"/>
    <p:sldId id="1466" r:id="rId28"/>
    <p:sldId id="1467" r:id="rId29"/>
    <p:sldId id="1576" r:id="rId30"/>
    <p:sldId id="1523" r:id="rId31"/>
    <p:sldId id="1562" r:id="rId32"/>
    <p:sldId id="1563" r:id="rId33"/>
    <p:sldId id="1524" r:id="rId34"/>
    <p:sldId id="1525" r:id="rId35"/>
    <p:sldId id="1571" r:id="rId36"/>
    <p:sldId id="1349" r:id="rId37"/>
    <p:sldId id="1577" r:id="rId38"/>
    <p:sldId id="1470" r:id="rId39"/>
    <p:sldId id="1471" r:id="rId40"/>
    <p:sldId id="1472" r:id="rId41"/>
    <p:sldId id="1473" r:id="rId42"/>
    <p:sldId id="1474" r:id="rId43"/>
    <p:sldId id="1475" r:id="rId44"/>
    <p:sldId id="1476" r:id="rId45"/>
    <p:sldId id="1477" r:id="rId46"/>
    <p:sldId id="1478" r:id="rId47"/>
    <p:sldId id="1599" r:id="rId48"/>
    <p:sldId id="1479" r:id="rId49"/>
    <p:sldId id="1593" r:id="rId50"/>
    <p:sldId id="1594" r:id="rId51"/>
    <p:sldId id="1480" r:id="rId52"/>
    <p:sldId id="1572" r:id="rId53"/>
    <p:sldId id="1130" r:id="rId54"/>
    <p:sldId id="1578" r:id="rId55"/>
    <p:sldId id="1579" r:id="rId56"/>
    <p:sldId id="1564" r:id="rId57"/>
    <p:sldId id="1565" r:id="rId58"/>
    <p:sldId id="1484" r:id="rId59"/>
    <p:sldId id="1528" r:id="rId60"/>
    <p:sldId id="1604" r:id="rId61"/>
    <p:sldId id="1530" r:id="rId62"/>
    <p:sldId id="1531" r:id="rId63"/>
    <p:sldId id="1532" r:id="rId64"/>
    <p:sldId id="1533" r:id="rId65"/>
    <p:sldId id="1534" r:id="rId66"/>
    <p:sldId id="1535" r:id="rId67"/>
    <p:sldId id="1582" r:id="rId68"/>
    <p:sldId id="1536" r:id="rId69"/>
    <p:sldId id="1580" r:id="rId70"/>
    <p:sldId id="1581" r:id="rId71"/>
    <p:sldId id="1538" r:id="rId72"/>
    <p:sldId id="1539" r:id="rId73"/>
    <p:sldId id="1540" r:id="rId74"/>
    <p:sldId id="1541" r:id="rId75"/>
    <p:sldId id="1544" r:id="rId76"/>
    <p:sldId id="1583" r:id="rId77"/>
    <p:sldId id="1547" r:id="rId78"/>
    <p:sldId id="1549" r:id="rId79"/>
    <p:sldId id="1545" r:id="rId80"/>
    <p:sldId id="1585" r:id="rId81"/>
    <p:sldId id="1546" r:id="rId82"/>
    <p:sldId id="1490" r:id="rId83"/>
    <p:sldId id="1551" r:id="rId84"/>
    <p:sldId id="1553" r:id="rId85"/>
    <p:sldId id="1492" r:id="rId86"/>
    <p:sldId id="1494" r:id="rId87"/>
    <p:sldId id="1567" r:id="rId88"/>
    <p:sldId id="1496" r:id="rId89"/>
    <p:sldId id="1449" r:id="rId90"/>
    <p:sldId id="1362" r:id="rId91"/>
    <p:sldId id="1588" r:id="rId92"/>
    <p:sldId id="1497" r:id="rId93"/>
    <p:sldId id="1498" r:id="rId94"/>
    <p:sldId id="1499" r:id="rId95"/>
    <p:sldId id="1500" r:id="rId96"/>
    <p:sldId id="1501" r:id="rId97"/>
    <p:sldId id="1502" r:id="rId98"/>
    <p:sldId id="1589" r:id="rId99"/>
    <p:sldId id="1504" r:id="rId100"/>
    <p:sldId id="1505" r:id="rId101"/>
    <p:sldId id="1506" r:id="rId102"/>
    <p:sldId id="1507" r:id="rId103"/>
    <p:sldId id="1556" r:id="rId104"/>
    <p:sldId id="1509" r:id="rId105"/>
    <p:sldId id="1554" r:id="rId106"/>
    <p:sldId id="1450" r:id="rId107"/>
    <p:sldId id="1363" r:id="rId108"/>
    <p:sldId id="1590" r:id="rId109"/>
    <p:sldId id="1512" r:id="rId110"/>
    <p:sldId id="1513" r:id="rId111"/>
    <p:sldId id="1514" r:id="rId112"/>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15F7"/>
    <a:srgbClr val="FF3300"/>
    <a:srgbClr val="211AA6"/>
    <a:srgbClr val="FF99CC"/>
    <a:srgbClr val="FF7C80"/>
    <a:srgbClr val="EEEE12"/>
    <a:srgbClr val="E3DA1D"/>
    <a:srgbClr val="EF7341"/>
    <a:srgbClr val="FF3399"/>
    <a:srgbClr val="CDA1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090" autoAdjust="0"/>
    <p:restoredTop sz="57947" autoAdjust="0"/>
  </p:normalViewPr>
  <p:slideViewPr>
    <p:cSldViewPr snapToGrid="0">
      <p:cViewPr varScale="1">
        <p:scale>
          <a:sx n="67" d="100"/>
          <a:sy n="67" d="100"/>
        </p:scale>
        <p:origin x="2466" y="48"/>
      </p:cViewPr>
      <p:guideLst>
        <p:guide orient="horz" pos="2160"/>
        <p:guide pos="2880"/>
      </p:guideLst>
    </p:cSldViewPr>
  </p:slideViewPr>
  <p:outlineViewPr>
    <p:cViewPr>
      <p:scale>
        <a:sx n="33" d="100"/>
        <a:sy n="33" d="100"/>
      </p:scale>
      <p:origin x="0" y="-16332"/>
    </p:cViewPr>
  </p:outlineViewPr>
  <p:notesTextViewPr>
    <p:cViewPr>
      <p:scale>
        <a:sx n="100" d="100"/>
        <a:sy n="100" d="100"/>
      </p:scale>
      <p:origin x="0" y="0"/>
    </p:cViewPr>
  </p:notesTextViewPr>
  <p:notesViewPr>
    <p:cSldViewPr snapToGrid="0">
      <p:cViewPr varScale="1">
        <p:scale>
          <a:sx n="81" d="100"/>
          <a:sy n="81" d="100"/>
        </p:scale>
        <p:origin x="4008" y="10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theme" Target="theme/theme1.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notesMaster" Target="notesMasters/notesMaster1.xml"/><Relationship Id="rId118" Type="http://schemas.openxmlformats.org/officeDocument/2006/relationships/tableStyles" Target="tableStyles.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handoutMaster" Target="handoutMasters/handout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presProps" Target="presProp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243072" cy="494497"/>
          </a:xfrm>
          <a:prstGeom prst="rect">
            <a:avLst/>
          </a:prstGeom>
        </p:spPr>
        <p:txBody>
          <a:bodyPr vert="horz" lIns="90330" tIns="45165" rIns="90330" bIns="45165" rtlCol="0"/>
          <a:lstStyle>
            <a:lvl1pPr algn="l">
              <a:defRPr sz="1100"/>
            </a:lvl1pPr>
          </a:lstStyle>
          <a:p>
            <a:endParaRPr kumimoji="1" lang="ja-JP" altLang="en-US" dirty="0">
              <a:latin typeface="游ゴシック" panose="020B0400000000000000" pitchFamily="50" charset="-128"/>
            </a:endParaRPr>
          </a:p>
        </p:txBody>
      </p:sp>
      <p:sp>
        <p:nvSpPr>
          <p:cNvPr id="3" name="日付プレースホルダー 2"/>
          <p:cNvSpPr>
            <a:spLocks noGrp="1"/>
          </p:cNvSpPr>
          <p:nvPr>
            <p:ph type="dt" sz="quarter" idx="1"/>
          </p:nvPr>
        </p:nvSpPr>
        <p:spPr>
          <a:xfrm>
            <a:off x="3815374" y="0"/>
            <a:ext cx="2918830" cy="494497"/>
          </a:xfrm>
          <a:prstGeom prst="rect">
            <a:avLst/>
          </a:prstGeom>
        </p:spPr>
        <p:txBody>
          <a:bodyPr vert="horz" lIns="90330" tIns="45165" rIns="90330" bIns="45165" rtlCol="0"/>
          <a:lstStyle>
            <a:lvl1pPr algn="r">
              <a:defRPr sz="1100"/>
            </a:lvl1pPr>
          </a:lstStyle>
          <a:p>
            <a:endParaRPr kumimoji="1" lang="ja-JP" altLang="en-US" dirty="0">
              <a:latin typeface="游ゴシック" panose="020B0400000000000000" pitchFamily="50" charset="-128"/>
            </a:endParaRPr>
          </a:p>
        </p:txBody>
      </p:sp>
      <p:sp>
        <p:nvSpPr>
          <p:cNvPr id="4" name="フッター プレースホルダー 3"/>
          <p:cNvSpPr>
            <a:spLocks noGrp="1"/>
          </p:cNvSpPr>
          <p:nvPr>
            <p:ph type="ftr" sz="quarter" idx="2"/>
          </p:nvPr>
        </p:nvSpPr>
        <p:spPr>
          <a:xfrm>
            <a:off x="1" y="9371817"/>
            <a:ext cx="2918830" cy="494497"/>
          </a:xfrm>
          <a:prstGeom prst="rect">
            <a:avLst/>
          </a:prstGeom>
        </p:spPr>
        <p:txBody>
          <a:bodyPr vert="horz" lIns="90330" tIns="45165" rIns="90330" bIns="45165" rtlCol="0" anchor="b"/>
          <a:lstStyle>
            <a:lvl1pPr algn="l">
              <a:defRPr sz="1100"/>
            </a:lvl1pPr>
          </a:lstStyle>
          <a:p>
            <a:endParaRPr kumimoji="1" lang="ja-JP" altLang="en-US" dirty="0">
              <a:latin typeface="游ゴシック" panose="020B0400000000000000" pitchFamily="50" charset="-128"/>
            </a:endParaRPr>
          </a:p>
        </p:txBody>
      </p:sp>
      <p:sp>
        <p:nvSpPr>
          <p:cNvPr id="5" name="スライド番号プレースホルダー 4"/>
          <p:cNvSpPr>
            <a:spLocks noGrp="1"/>
          </p:cNvSpPr>
          <p:nvPr>
            <p:ph type="sldNum" sz="quarter" idx="3"/>
          </p:nvPr>
        </p:nvSpPr>
        <p:spPr>
          <a:xfrm>
            <a:off x="3815374" y="9371817"/>
            <a:ext cx="2918830" cy="494497"/>
          </a:xfrm>
          <a:prstGeom prst="rect">
            <a:avLst/>
          </a:prstGeom>
        </p:spPr>
        <p:txBody>
          <a:bodyPr vert="horz" lIns="90330" tIns="45165" rIns="90330" bIns="45165" rtlCol="0" anchor="b"/>
          <a:lstStyle>
            <a:lvl1pPr algn="r">
              <a:defRPr sz="1100"/>
            </a:lvl1pPr>
          </a:lstStyle>
          <a:p>
            <a:fld id="{949B3FD1-1FBC-4C12-AF30-504B99312FEF}" type="slidenum">
              <a:rPr kumimoji="1" lang="ja-JP" altLang="en-US" smtClean="0">
                <a:latin typeface="游ゴシック" panose="020B0400000000000000" pitchFamily="50" charset="-128"/>
              </a:rPr>
              <a:t>‹#›</a:t>
            </a:fld>
            <a:endParaRPr kumimoji="1" lang="ja-JP" altLang="en-US" dirty="0">
              <a:latin typeface="游ゴシック" panose="020B0400000000000000" pitchFamily="50" charset="-128"/>
            </a:endParaRPr>
          </a:p>
        </p:txBody>
      </p:sp>
    </p:spTree>
    <p:extLst>
      <p:ext uri="{BB962C8B-B14F-4D97-AF65-F5344CB8AC3E}">
        <p14:creationId xmlns:p14="http://schemas.microsoft.com/office/powerpoint/2010/main" val="2990071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0" cy="495029"/>
          </a:xfrm>
          <a:prstGeom prst="rect">
            <a:avLst/>
          </a:prstGeom>
        </p:spPr>
        <p:txBody>
          <a:bodyPr vert="horz" lIns="94853" tIns="47426" rIns="94853" bIns="47426" rtlCol="0"/>
          <a:lstStyle>
            <a:lvl1pPr algn="l">
              <a:defRPr sz="1200">
                <a:latin typeface="游ゴシック" panose="020B0400000000000000" pitchFamily="50" charset="-128"/>
              </a:defRPr>
            </a:lvl1pPr>
          </a:lstStyle>
          <a:p>
            <a:endParaRPr lang="ja-JP" altLang="en-US" dirty="0"/>
          </a:p>
        </p:txBody>
      </p:sp>
      <p:sp>
        <p:nvSpPr>
          <p:cNvPr id="3" name="日付プレースホルダー 2"/>
          <p:cNvSpPr>
            <a:spLocks noGrp="1"/>
          </p:cNvSpPr>
          <p:nvPr>
            <p:ph type="dt" idx="1"/>
          </p:nvPr>
        </p:nvSpPr>
        <p:spPr>
          <a:xfrm>
            <a:off x="3815374" y="0"/>
            <a:ext cx="2918830" cy="495029"/>
          </a:xfrm>
          <a:prstGeom prst="rect">
            <a:avLst/>
          </a:prstGeom>
        </p:spPr>
        <p:txBody>
          <a:bodyPr vert="horz" lIns="94853" tIns="47426" rIns="94853" bIns="47426" rtlCol="0"/>
          <a:lstStyle>
            <a:lvl1pPr algn="r">
              <a:defRPr sz="1200">
                <a:latin typeface="游ゴシック" panose="020B0400000000000000" pitchFamily="50" charset="-128"/>
              </a:defRPr>
            </a:lvl1pPr>
          </a:lstStyle>
          <a:p>
            <a:fld id="{F11A7460-EA02-44F1-B2F2-DDECBF73E565}" type="datetimeFigureOut">
              <a:rPr lang="ja-JP" altLang="en-US" smtClean="0"/>
              <a:pPr/>
              <a:t>2024/10/16</a:t>
            </a:fld>
            <a:endParaRPr lang="ja-JP" altLang="en-US" dirty="0"/>
          </a:p>
        </p:txBody>
      </p:sp>
      <p:sp>
        <p:nvSpPr>
          <p:cNvPr id="4" name="スライド イメージ プレースホルダー 3"/>
          <p:cNvSpPr>
            <a:spLocks noGrp="1" noRot="1" noChangeAspect="1"/>
          </p:cNvSpPr>
          <p:nvPr>
            <p:ph type="sldImg" idx="2"/>
          </p:nvPr>
        </p:nvSpPr>
        <p:spPr>
          <a:xfrm>
            <a:off x="1147763" y="1233488"/>
            <a:ext cx="4440237" cy="3330575"/>
          </a:xfrm>
          <a:prstGeom prst="rect">
            <a:avLst/>
          </a:prstGeom>
          <a:noFill/>
          <a:ln w="12700">
            <a:solidFill>
              <a:prstClr val="black"/>
            </a:solidFill>
          </a:ln>
        </p:spPr>
        <p:txBody>
          <a:bodyPr vert="horz" lIns="94853" tIns="47426" rIns="94853" bIns="47426" rtlCol="0" anchor="ctr"/>
          <a:lstStyle/>
          <a:p>
            <a:endParaRPr lang="ja-JP" altLang="en-US" dirty="0"/>
          </a:p>
        </p:txBody>
      </p:sp>
      <p:sp>
        <p:nvSpPr>
          <p:cNvPr id="5" name="ノート プレースホルダー 4"/>
          <p:cNvSpPr>
            <a:spLocks noGrp="1"/>
          </p:cNvSpPr>
          <p:nvPr>
            <p:ph type="body" sz="quarter" idx="3"/>
          </p:nvPr>
        </p:nvSpPr>
        <p:spPr>
          <a:xfrm>
            <a:off x="673577" y="4748164"/>
            <a:ext cx="5388610" cy="3884861"/>
          </a:xfrm>
          <a:prstGeom prst="rect">
            <a:avLst/>
          </a:prstGeom>
        </p:spPr>
        <p:txBody>
          <a:bodyPr vert="horz" lIns="94853" tIns="47426" rIns="94853" bIns="47426"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1" y="9371287"/>
            <a:ext cx="2918830" cy="495028"/>
          </a:xfrm>
          <a:prstGeom prst="rect">
            <a:avLst/>
          </a:prstGeom>
        </p:spPr>
        <p:txBody>
          <a:bodyPr vert="horz" lIns="94853" tIns="47426" rIns="94853" bIns="47426" rtlCol="0" anchor="b"/>
          <a:lstStyle>
            <a:lvl1pPr algn="l">
              <a:defRPr sz="1200">
                <a:latin typeface="游ゴシック" panose="020B0400000000000000"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3815374" y="9371287"/>
            <a:ext cx="2918830" cy="495028"/>
          </a:xfrm>
          <a:prstGeom prst="rect">
            <a:avLst/>
          </a:prstGeom>
        </p:spPr>
        <p:txBody>
          <a:bodyPr vert="horz" lIns="94853" tIns="47426" rIns="94853" bIns="47426" rtlCol="0" anchor="b"/>
          <a:lstStyle>
            <a:lvl1pPr algn="r">
              <a:defRPr sz="1200">
                <a:latin typeface="游ゴシック" panose="020B0400000000000000" pitchFamily="50" charset="-128"/>
              </a:defRPr>
            </a:lvl1pPr>
          </a:lstStyle>
          <a:p>
            <a:fld id="{C3F888CB-CBE4-499B-AB51-B27E11D85C90}" type="slidenum">
              <a:rPr lang="ja-JP" altLang="en-US" smtClean="0"/>
              <a:pPr/>
              <a:t>‹#›</a:t>
            </a:fld>
            <a:endParaRPr lang="ja-JP" altLang="en-US" dirty="0"/>
          </a:p>
        </p:txBody>
      </p:sp>
    </p:spTree>
    <p:extLst>
      <p:ext uri="{BB962C8B-B14F-4D97-AF65-F5344CB8AC3E}">
        <p14:creationId xmlns:p14="http://schemas.microsoft.com/office/powerpoint/2010/main" val="350347431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游ゴシック" panose="020B0400000000000000" pitchFamily="50" charset="-128"/>
        <a:ea typeface="+mn-ea"/>
        <a:cs typeface="+mn-cs"/>
      </a:defRPr>
    </a:lvl1pPr>
    <a:lvl2pPr marL="457200" algn="l" defTabSz="914400" rtl="0" eaLnBrk="1" latinLnBrk="0" hangingPunct="1">
      <a:defRPr kumimoji="1" sz="1200" kern="1200">
        <a:solidFill>
          <a:schemeClr val="tx1"/>
        </a:solidFill>
        <a:latin typeface="游ゴシック" panose="020B0400000000000000" pitchFamily="50" charset="-128"/>
        <a:ea typeface="+mn-ea"/>
        <a:cs typeface="+mn-cs"/>
      </a:defRPr>
    </a:lvl2pPr>
    <a:lvl3pPr marL="914400" algn="l" defTabSz="914400" rtl="0" eaLnBrk="1" latinLnBrk="0" hangingPunct="1">
      <a:defRPr kumimoji="1" sz="1200" kern="1200">
        <a:solidFill>
          <a:schemeClr val="tx1"/>
        </a:solidFill>
        <a:latin typeface="游ゴシック" panose="020B0400000000000000" pitchFamily="50" charset="-128"/>
        <a:ea typeface="+mn-ea"/>
        <a:cs typeface="+mn-cs"/>
      </a:defRPr>
    </a:lvl3pPr>
    <a:lvl4pPr marL="1371600" algn="l" defTabSz="914400" rtl="0" eaLnBrk="1" latinLnBrk="0" hangingPunct="1">
      <a:defRPr kumimoji="1" sz="1200" kern="1200">
        <a:solidFill>
          <a:schemeClr val="tx1"/>
        </a:solidFill>
        <a:latin typeface="游ゴシック" panose="020B0400000000000000" pitchFamily="50" charset="-128"/>
        <a:ea typeface="+mn-ea"/>
        <a:cs typeface="+mn-cs"/>
      </a:defRPr>
    </a:lvl4pPr>
    <a:lvl5pPr marL="1828800" algn="l" defTabSz="914400" rtl="0" eaLnBrk="1" latinLnBrk="0" hangingPunct="1">
      <a:defRPr kumimoji="1" sz="1200" kern="1200">
        <a:solidFill>
          <a:schemeClr val="tx1"/>
        </a:solidFill>
        <a:latin typeface="游ゴシック" panose="020B0400000000000000" pitchFamily="50" charset="-128"/>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200" b="0" i="0" u="none" strike="noStrike" kern="1200" cap="none" spc="0" normalizeH="0" baseline="0" noProof="0" smtClean="0">
                <a:ln>
                  <a:noFill/>
                </a:ln>
                <a:solidFill>
                  <a:prstClr val="black"/>
                </a:solidFill>
                <a:effectLst/>
                <a:uLnTx/>
                <a:uFillTx/>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dirty="0">
              <a:ln>
                <a:noFill/>
              </a:ln>
              <a:solidFill>
                <a:prstClr val="black"/>
              </a:solidFill>
              <a:effectLst/>
              <a:uLnTx/>
              <a:uFillTx/>
              <a:ea typeface="ＭＳ Ｐゴシック" panose="020B0600070205080204" pitchFamily="50" charset="-128"/>
              <a:cs typeface="+mn-cs"/>
            </a:endParaRPr>
          </a:p>
        </p:txBody>
      </p:sp>
    </p:spTree>
    <p:extLst>
      <p:ext uri="{BB962C8B-B14F-4D97-AF65-F5344CB8AC3E}">
        <p14:creationId xmlns:p14="http://schemas.microsoft.com/office/powerpoint/2010/main" val="3255393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schemeClr val="tx1"/>
              </a:solidFill>
            </a:endParaRPr>
          </a:p>
        </p:txBody>
      </p:sp>
      <p:sp>
        <p:nvSpPr>
          <p:cNvPr id="4" name="ヘッダー プレースホルダー 3"/>
          <p:cNvSpPr>
            <a:spLocks noGrp="1"/>
          </p:cNvSpPr>
          <p:nvPr>
            <p:ph type="hdr" sz="quarter" idx="10"/>
          </p:nvPr>
        </p:nvSpPr>
        <p:spPr/>
        <p:txBody>
          <a:bodyPr/>
          <a:lstStyle/>
          <a:p>
            <a:r>
              <a:rPr lang="en-US" altLang="zh-TW">
                <a:solidFill>
                  <a:prstClr val="black"/>
                </a:solidFill>
              </a:rPr>
              <a:t>2018/02/10</a:t>
            </a:r>
            <a:r>
              <a:rPr lang="zh-TW" altLang="en-US">
                <a:solidFill>
                  <a:prstClr val="black"/>
                </a:solidFill>
              </a:rPr>
              <a:t>（第４回：西河雅人）</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10</a:t>
            </a:fld>
            <a:endParaRPr lang="ja-JP" altLang="en-US" dirty="0">
              <a:solidFill>
                <a:prstClr val="black"/>
              </a:solidFill>
            </a:endParaRPr>
          </a:p>
        </p:txBody>
      </p:sp>
    </p:spTree>
    <p:extLst>
      <p:ext uri="{BB962C8B-B14F-4D97-AF65-F5344CB8AC3E}">
        <p14:creationId xmlns:p14="http://schemas.microsoft.com/office/powerpoint/2010/main" val="29999506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107</a:t>
            </a:fld>
            <a:endParaRPr kumimoji="1" lang="ja-JP" altLang="en-US" dirty="0"/>
          </a:p>
        </p:txBody>
      </p:sp>
    </p:spTree>
    <p:extLst>
      <p:ext uri="{BB962C8B-B14F-4D97-AF65-F5344CB8AC3E}">
        <p14:creationId xmlns:p14="http://schemas.microsoft.com/office/powerpoint/2010/main" val="351155766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108</a:t>
            </a:fld>
            <a:endParaRPr kumimoji="1" lang="ja-JP" altLang="en-US" dirty="0"/>
          </a:p>
        </p:txBody>
      </p:sp>
    </p:spTree>
    <p:extLst>
      <p:ext uri="{BB962C8B-B14F-4D97-AF65-F5344CB8AC3E}">
        <p14:creationId xmlns:p14="http://schemas.microsoft.com/office/powerpoint/2010/main" val="150428527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109</a:t>
            </a:fld>
            <a:endParaRPr kumimoji="1" lang="ja-JP" altLang="en-US"/>
          </a:p>
        </p:txBody>
      </p:sp>
    </p:spTree>
    <p:extLst>
      <p:ext uri="{BB962C8B-B14F-4D97-AF65-F5344CB8AC3E}">
        <p14:creationId xmlns:p14="http://schemas.microsoft.com/office/powerpoint/2010/main" val="782736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schemeClr val="tx1"/>
              </a:solidFill>
            </a:endParaRPr>
          </a:p>
        </p:txBody>
      </p:sp>
      <p:sp>
        <p:nvSpPr>
          <p:cNvPr id="4" name="ヘッダー プレースホルダー 3"/>
          <p:cNvSpPr>
            <a:spLocks noGrp="1"/>
          </p:cNvSpPr>
          <p:nvPr>
            <p:ph type="hdr" sz="quarter" idx="10"/>
          </p:nvPr>
        </p:nvSpPr>
        <p:spPr/>
        <p:txBody>
          <a:bodyPr/>
          <a:lstStyle/>
          <a:p>
            <a:r>
              <a:rPr lang="en-US" altLang="zh-TW">
                <a:solidFill>
                  <a:prstClr val="black"/>
                </a:solidFill>
              </a:rPr>
              <a:t>2018/02/10</a:t>
            </a:r>
            <a:r>
              <a:rPr lang="zh-TW" altLang="en-US">
                <a:solidFill>
                  <a:prstClr val="black"/>
                </a:solidFill>
              </a:rPr>
              <a:t>（第４回：西河雅人）</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11</a:t>
            </a:fld>
            <a:endParaRPr lang="ja-JP" altLang="en-US" dirty="0">
              <a:solidFill>
                <a:prstClr val="black"/>
              </a:solidFill>
            </a:endParaRPr>
          </a:p>
        </p:txBody>
      </p:sp>
    </p:spTree>
    <p:extLst>
      <p:ext uri="{BB962C8B-B14F-4D97-AF65-F5344CB8AC3E}">
        <p14:creationId xmlns:p14="http://schemas.microsoft.com/office/powerpoint/2010/main" val="2844781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schemeClr val="tx1"/>
              </a:solidFill>
            </a:endParaRPr>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12</a:t>
            </a:fld>
            <a:endParaRPr kumimoji="1" lang="ja-JP" altLang="en-US"/>
          </a:p>
        </p:txBody>
      </p:sp>
    </p:spTree>
    <p:extLst>
      <p:ext uri="{BB962C8B-B14F-4D97-AF65-F5344CB8AC3E}">
        <p14:creationId xmlns:p14="http://schemas.microsoft.com/office/powerpoint/2010/main" val="1959695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ja-JP" altLang="en-US" sz="1300" b="0" i="0" u="none" strike="noStrike" kern="1200" cap="none" spc="0" normalizeH="0" baseline="0" noProof="0" dirty="0">
              <a:ln>
                <a:noFill/>
              </a:ln>
              <a:solidFill>
                <a:prstClr val="black"/>
              </a:solidFill>
              <a:effectLst/>
              <a:uLnTx/>
              <a:uFillTx/>
              <a:ea typeface="游ゴシック" panose="020B0400000000000000" pitchFamily="50" charset="-128"/>
              <a:cs typeface="+mn-cs"/>
            </a:endParaRPr>
          </a:p>
        </p:txBody>
      </p:sp>
    </p:spTree>
    <p:extLst>
      <p:ext uri="{BB962C8B-B14F-4D97-AF65-F5344CB8AC3E}">
        <p14:creationId xmlns:p14="http://schemas.microsoft.com/office/powerpoint/2010/main" val="2054567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ja-JP" altLang="en-US" sz="1300" b="0" i="0" u="none" strike="noStrike" kern="1200" cap="none" spc="0" normalizeH="0" baseline="0" noProof="0" dirty="0">
              <a:ln>
                <a:noFill/>
              </a:ln>
              <a:solidFill>
                <a:prstClr val="black"/>
              </a:solidFill>
              <a:effectLst/>
              <a:uLnTx/>
              <a:uFillTx/>
              <a:ea typeface="游ゴシック" panose="020B0400000000000000" pitchFamily="50" charset="-128"/>
              <a:cs typeface="+mn-cs"/>
            </a:endParaRPr>
          </a:p>
        </p:txBody>
      </p:sp>
    </p:spTree>
    <p:extLst>
      <p:ext uri="{BB962C8B-B14F-4D97-AF65-F5344CB8AC3E}">
        <p14:creationId xmlns:p14="http://schemas.microsoft.com/office/powerpoint/2010/main" val="3943064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schemeClr val="tx1"/>
              </a:solidFill>
            </a:endParaRPr>
          </a:p>
        </p:txBody>
      </p:sp>
      <p:sp>
        <p:nvSpPr>
          <p:cNvPr id="4" name="ヘッダー プレースホルダー 3"/>
          <p:cNvSpPr>
            <a:spLocks noGrp="1"/>
          </p:cNvSpPr>
          <p:nvPr>
            <p:ph type="hdr" sz="quarter" idx="10"/>
          </p:nvPr>
        </p:nvSpPr>
        <p:spPr/>
        <p:txBody>
          <a:bodyPr/>
          <a:lstStyle/>
          <a:p>
            <a:r>
              <a:rPr lang="en-US" altLang="zh-TW">
                <a:solidFill>
                  <a:prstClr val="black"/>
                </a:solidFill>
              </a:rPr>
              <a:t>2018/02/10</a:t>
            </a:r>
            <a:r>
              <a:rPr lang="zh-TW" altLang="en-US">
                <a:solidFill>
                  <a:prstClr val="black"/>
                </a:solidFill>
              </a:rPr>
              <a:t>（第４回：西河雅人）</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15</a:t>
            </a:fld>
            <a:endParaRPr lang="ja-JP" altLang="en-US" dirty="0">
              <a:solidFill>
                <a:prstClr val="black"/>
              </a:solidFill>
            </a:endParaRPr>
          </a:p>
        </p:txBody>
      </p:sp>
    </p:spTree>
    <p:extLst>
      <p:ext uri="{BB962C8B-B14F-4D97-AF65-F5344CB8AC3E}">
        <p14:creationId xmlns:p14="http://schemas.microsoft.com/office/powerpoint/2010/main" val="6211758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schemeClr val="tx1"/>
              </a:solidFill>
            </a:endParaRPr>
          </a:p>
        </p:txBody>
      </p:sp>
      <p:sp>
        <p:nvSpPr>
          <p:cNvPr id="4" name="ヘッダー プレースホルダー 3"/>
          <p:cNvSpPr>
            <a:spLocks noGrp="1"/>
          </p:cNvSpPr>
          <p:nvPr>
            <p:ph type="hdr" sz="quarter" idx="10"/>
          </p:nvPr>
        </p:nvSpPr>
        <p:spPr/>
        <p:txBody>
          <a:bodyPr/>
          <a:lstStyle/>
          <a:p>
            <a:r>
              <a:rPr lang="en-US" altLang="zh-TW">
                <a:solidFill>
                  <a:prstClr val="black"/>
                </a:solidFill>
              </a:rPr>
              <a:t>2018/02/10</a:t>
            </a:r>
            <a:r>
              <a:rPr lang="zh-TW" altLang="en-US">
                <a:solidFill>
                  <a:prstClr val="black"/>
                </a:solidFill>
              </a:rPr>
              <a:t>（第４回：西河雅人）</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16</a:t>
            </a:fld>
            <a:endParaRPr lang="ja-JP" altLang="en-US" dirty="0">
              <a:solidFill>
                <a:prstClr val="black"/>
              </a:solidFill>
            </a:endParaRPr>
          </a:p>
        </p:txBody>
      </p:sp>
    </p:spTree>
    <p:extLst>
      <p:ext uri="{BB962C8B-B14F-4D97-AF65-F5344CB8AC3E}">
        <p14:creationId xmlns:p14="http://schemas.microsoft.com/office/powerpoint/2010/main" val="30178475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schemeClr val="tx1"/>
              </a:solidFill>
            </a:endParaRPr>
          </a:p>
        </p:txBody>
      </p:sp>
      <p:sp>
        <p:nvSpPr>
          <p:cNvPr id="4" name="ヘッダー プレースホルダー 3"/>
          <p:cNvSpPr>
            <a:spLocks noGrp="1"/>
          </p:cNvSpPr>
          <p:nvPr>
            <p:ph type="hdr" sz="quarter" idx="10"/>
          </p:nvPr>
        </p:nvSpPr>
        <p:spPr/>
        <p:txBody>
          <a:bodyPr/>
          <a:lstStyle/>
          <a:p>
            <a:r>
              <a:rPr lang="en-US" altLang="zh-TW">
                <a:solidFill>
                  <a:prstClr val="black"/>
                </a:solidFill>
              </a:rPr>
              <a:t>2018/02/10</a:t>
            </a:r>
            <a:r>
              <a:rPr lang="zh-TW" altLang="en-US">
                <a:solidFill>
                  <a:prstClr val="black"/>
                </a:solidFill>
              </a:rPr>
              <a:t>（第４回：西河雅人）</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17</a:t>
            </a:fld>
            <a:endParaRPr lang="ja-JP" altLang="en-US" dirty="0">
              <a:solidFill>
                <a:prstClr val="black"/>
              </a:solidFill>
            </a:endParaRPr>
          </a:p>
        </p:txBody>
      </p:sp>
    </p:spTree>
    <p:extLst>
      <p:ext uri="{BB962C8B-B14F-4D97-AF65-F5344CB8AC3E}">
        <p14:creationId xmlns:p14="http://schemas.microsoft.com/office/powerpoint/2010/main" val="13070928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a:lstStyle/>
          <a:p>
            <a:endParaRPr lang="en-US" altLang="ja-JP" sz="1200" dirty="0">
              <a:solidFill>
                <a:prstClr val="black"/>
              </a:solidFill>
              <a:ea typeface="游ゴシック" panose="020B0400000000000000" pitchFamily="50" charset="-128"/>
            </a:endParaRPr>
          </a:p>
        </p:txBody>
      </p:sp>
      <p:sp>
        <p:nvSpPr>
          <p:cNvPr id="4" name="ヘッダー プレースホルダー 3"/>
          <p:cNvSpPr>
            <a:spLocks noGrp="1"/>
          </p:cNvSpPr>
          <p:nvPr>
            <p:ph type="hdr" sz="quarter" idx="10"/>
          </p:nvPr>
        </p:nvSpPr>
        <p:spPr/>
        <p:txBody>
          <a:bodyPr/>
          <a:lstStyle/>
          <a:p>
            <a:r>
              <a:rPr lang="en-US" altLang="zh-TW">
                <a:solidFill>
                  <a:prstClr val="black"/>
                </a:solidFill>
              </a:rPr>
              <a:t>2018/02/10</a:t>
            </a:r>
            <a:r>
              <a:rPr lang="zh-TW" altLang="en-US">
                <a:solidFill>
                  <a:prstClr val="black"/>
                </a:solidFill>
              </a:rPr>
              <a:t>（第４回：西河雅人）</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18</a:t>
            </a:fld>
            <a:endParaRPr lang="ja-JP" altLang="en-US" dirty="0">
              <a:solidFill>
                <a:prstClr val="black"/>
              </a:solidFill>
            </a:endParaRPr>
          </a:p>
        </p:txBody>
      </p:sp>
    </p:spTree>
    <p:extLst>
      <p:ext uri="{BB962C8B-B14F-4D97-AF65-F5344CB8AC3E}">
        <p14:creationId xmlns:p14="http://schemas.microsoft.com/office/powerpoint/2010/main" val="27933651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0"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19</a:t>
            </a:fld>
            <a:endParaRPr kumimoji="1" lang="ja-JP" altLang="en-US"/>
          </a:p>
        </p:txBody>
      </p:sp>
    </p:spTree>
    <p:extLst>
      <p:ext uri="{BB962C8B-B14F-4D97-AF65-F5344CB8AC3E}">
        <p14:creationId xmlns:p14="http://schemas.microsoft.com/office/powerpoint/2010/main" val="3766741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3F888CB-CBE4-499B-AB51-B27E11D85C90}" type="slidenum">
              <a:rPr lang="ja-JP" altLang="en-US" smtClean="0"/>
              <a:pPr/>
              <a:t>2</a:t>
            </a:fld>
            <a:endParaRPr lang="ja-JP" altLang="en-US" dirty="0"/>
          </a:p>
        </p:txBody>
      </p:sp>
    </p:spTree>
    <p:extLst>
      <p:ext uri="{BB962C8B-B14F-4D97-AF65-F5344CB8AC3E}">
        <p14:creationId xmlns:p14="http://schemas.microsoft.com/office/powerpoint/2010/main" val="13353388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20</a:t>
            </a:fld>
            <a:endParaRPr kumimoji="1" lang="ja-JP" altLang="en-US"/>
          </a:p>
        </p:txBody>
      </p:sp>
    </p:spTree>
    <p:extLst>
      <p:ext uri="{BB962C8B-B14F-4D97-AF65-F5344CB8AC3E}">
        <p14:creationId xmlns:p14="http://schemas.microsoft.com/office/powerpoint/2010/main" val="41839696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21</a:t>
            </a:fld>
            <a:endParaRPr kumimoji="1" lang="ja-JP" altLang="en-US"/>
          </a:p>
        </p:txBody>
      </p:sp>
    </p:spTree>
    <p:extLst>
      <p:ext uri="{BB962C8B-B14F-4D97-AF65-F5344CB8AC3E}">
        <p14:creationId xmlns:p14="http://schemas.microsoft.com/office/powerpoint/2010/main" val="42667653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22</a:t>
            </a:fld>
            <a:endParaRPr kumimoji="1" lang="ja-JP" altLang="en-US"/>
          </a:p>
        </p:txBody>
      </p:sp>
    </p:spTree>
    <p:extLst>
      <p:ext uri="{BB962C8B-B14F-4D97-AF65-F5344CB8AC3E}">
        <p14:creationId xmlns:p14="http://schemas.microsoft.com/office/powerpoint/2010/main" val="32174265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23</a:t>
            </a:fld>
            <a:endParaRPr kumimoji="1" lang="ja-JP" altLang="en-US"/>
          </a:p>
        </p:txBody>
      </p:sp>
    </p:spTree>
    <p:extLst>
      <p:ext uri="{BB962C8B-B14F-4D97-AF65-F5344CB8AC3E}">
        <p14:creationId xmlns:p14="http://schemas.microsoft.com/office/powerpoint/2010/main" val="5097658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24</a:t>
            </a:fld>
            <a:endParaRPr kumimoji="1" lang="ja-JP" altLang="en-US"/>
          </a:p>
        </p:txBody>
      </p:sp>
    </p:spTree>
    <p:extLst>
      <p:ext uri="{BB962C8B-B14F-4D97-AF65-F5344CB8AC3E}">
        <p14:creationId xmlns:p14="http://schemas.microsoft.com/office/powerpoint/2010/main" val="20339664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25</a:t>
            </a:fld>
            <a:endParaRPr kumimoji="1" lang="ja-JP" altLang="en-US"/>
          </a:p>
        </p:txBody>
      </p:sp>
    </p:spTree>
    <p:extLst>
      <p:ext uri="{BB962C8B-B14F-4D97-AF65-F5344CB8AC3E}">
        <p14:creationId xmlns:p14="http://schemas.microsoft.com/office/powerpoint/2010/main" val="11431505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26</a:t>
            </a:fld>
            <a:endParaRPr kumimoji="1" lang="ja-JP" altLang="en-US"/>
          </a:p>
        </p:txBody>
      </p:sp>
    </p:spTree>
    <p:extLst>
      <p:ext uri="{BB962C8B-B14F-4D97-AF65-F5344CB8AC3E}">
        <p14:creationId xmlns:p14="http://schemas.microsoft.com/office/powerpoint/2010/main" val="12216815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27</a:t>
            </a:fld>
            <a:endParaRPr kumimoji="1" lang="ja-JP" altLang="en-US"/>
          </a:p>
        </p:txBody>
      </p:sp>
    </p:spTree>
    <p:extLst>
      <p:ext uri="{BB962C8B-B14F-4D97-AF65-F5344CB8AC3E}">
        <p14:creationId xmlns:p14="http://schemas.microsoft.com/office/powerpoint/2010/main" val="27836254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28</a:t>
            </a:fld>
            <a:endParaRPr kumimoji="1" lang="ja-JP" altLang="en-US"/>
          </a:p>
        </p:txBody>
      </p:sp>
    </p:spTree>
    <p:extLst>
      <p:ext uri="{BB962C8B-B14F-4D97-AF65-F5344CB8AC3E}">
        <p14:creationId xmlns:p14="http://schemas.microsoft.com/office/powerpoint/2010/main" val="32038191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29</a:t>
            </a:fld>
            <a:endParaRPr kumimoji="1" lang="ja-JP" altLang="en-US"/>
          </a:p>
        </p:txBody>
      </p:sp>
    </p:spTree>
    <p:extLst>
      <p:ext uri="{BB962C8B-B14F-4D97-AF65-F5344CB8AC3E}">
        <p14:creationId xmlns:p14="http://schemas.microsoft.com/office/powerpoint/2010/main" val="2664570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3F888CB-CBE4-499B-AB51-B27E11D85C90}" type="slidenum">
              <a:rPr lang="ja-JP" altLang="en-US" smtClean="0"/>
              <a:pPr/>
              <a:t>3</a:t>
            </a:fld>
            <a:endParaRPr lang="ja-JP" altLang="en-US" dirty="0"/>
          </a:p>
        </p:txBody>
      </p:sp>
    </p:spTree>
    <p:extLst>
      <p:ext uri="{BB962C8B-B14F-4D97-AF65-F5344CB8AC3E}">
        <p14:creationId xmlns:p14="http://schemas.microsoft.com/office/powerpoint/2010/main" val="31570886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F888CB-CBE4-499B-AB51-B27E11D85C90}" type="slidenum">
              <a:rPr kumimoji="1" lang="ja-JP" altLang="en-US" sz="1200" b="0" i="0" u="none" strike="noStrike" kern="1200" cap="none" spc="0" normalizeH="0" baseline="0" noProof="0" smtClean="0">
                <a:ln>
                  <a:noFill/>
                </a:ln>
                <a:solidFill>
                  <a:prstClr val="black"/>
                </a:solidFill>
                <a:effectLst/>
                <a:uLnTx/>
                <a:uFillTx/>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1" lang="ja-JP" altLang="en-US" sz="1200" b="0" i="0" u="none" strike="noStrike" kern="1200" cap="none" spc="0" normalizeH="0" baseline="0" noProof="0" dirty="0">
              <a:ln>
                <a:noFill/>
              </a:ln>
              <a:solidFill>
                <a:prstClr val="black"/>
              </a:solidFill>
              <a:effectLst/>
              <a:uLnTx/>
              <a:uFillTx/>
              <a:ea typeface="ＭＳ Ｐゴシック" panose="020B0600070205080204" pitchFamily="50" charset="-128"/>
              <a:cs typeface="+mn-cs"/>
            </a:endParaRPr>
          </a:p>
        </p:txBody>
      </p:sp>
    </p:spTree>
    <p:extLst>
      <p:ext uri="{BB962C8B-B14F-4D97-AF65-F5344CB8AC3E}">
        <p14:creationId xmlns:p14="http://schemas.microsoft.com/office/powerpoint/2010/main" val="3110720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6000" dirty="0">
              <a:solidFill>
                <a:srgbClr val="FF0000"/>
              </a:solidFill>
              <a:latin typeface="游ゴシック" panose="020B0400000000000000" pitchFamily="50" charset="-128"/>
              <a:ea typeface="游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31</a:t>
            </a:fld>
            <a:endParaRPr kumimoji="1" lang="ja-JP" altLang="en-US"/>
          </a:p>
        </p:txBody>
      </p:sp>
    </p:spTree>
    <p:extLst>
      <p:ext uri="{BB962C8B-B14F-4D97-AF65-F5344CB8AC3E}">
        <p14:creationId xmlns:p14="http://schemas.microsoft.com/office/powerpoint/2010/main" val="16634219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32</a:t>
            </a:fld>
            <a:endParaRPr kumimoji="1" lang="ja-JP" altLang="en-US"/>
          </a:p>
        </p:txBody>
      </p:sp>
    </p:spTree>
    <p:extLst>
      <p:ext uri="{BB962C8B-B14F-4D97-AF65-F5344CB8AC3E}">
        <p14:creationId xmlns:p14="http://schemas.microsoft.com/office/powerpoint/2010/main" val="9963982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200" b="0" i="0" u="none" strike="noStrike" kern="1200" cap="none" spc="0" normalizeH="0" baseline="0" noProof="0" smtClean="0">
                <a:ln>
                  <a:noFill/>
                </a:ln>
                <a:solidFill>
                  <a:prstClr val="black"/>
                </a:solidFill>
                <a:effectLst/>
                <a:uLnTx/>
                <a:uFillTx/>
                <a:latin typeface="游ゴシック" panose="020B0400000000000000" pitchFamily="50" charset="-128"/>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ＭＳ Ｐゴシック" panose="020B0600070205080204" pitchFamily="50" charset="-128"/>
              <a:cs typeface="+mn-cs"/>
            </a:endParaRPr>
          </a:p>
        </p:txBody>
      </p:sp>
      <p:sp>
        <p:nvSpPr>
          <p:cNvPr id="5" name="ヘッダー プレースホルダー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TW" sz="1200" b="0" i="0" u="none" strike="noStrike" kern="1200" cap="none" spc="0" normalizeH="0" baseline="0" noProof="0">
                <a:ln>
                  <a:noFill/>
                </a:ln>
                <a:solidFill>
                  <a:prstClr val="black"/>
                </a:solidFill>
                <a:effectLst/>
                <a:uLnTx/>
                <a:uFillTx/>
                <a:latin typeface="游ゴシック" panose="020B0400000000000000" pitchFamily="50" charset="-128"/>
                <a:cs typeface="+mn-cs"/>
              </a:rPr>
              <a:t>2018/02/10</a:t>
            </a:r>
            <a:r>
              <a:rPr kumimoji="1" lang="zh-TW" altLang="en-US" sz="1200" b="0" i="0" u="none" strike="noStrike" kern="1200" cap="none" spc="0" normalizeH="0" baseline="0" noProof="0">
                <a:ln>
                  <a:noFill/>
                </a:ln>
                <a:solidFill>
                  <a:prstClr val="black"/>
                </a:solidFill>
                <a:effectLst/>
                <a:uLnTx/>
                <a:uFillTx/>
                <a:latin typeface="游ゴシック" panose="020B0400000000000000" pitchFamily="50" charset="-128"/>
                <a:cs typeface="+mn-cs"/>
              </a:rPr>
              <a:t>（第４回：西河雅人）</a:t>
            </a:r>
            <a:endPar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38478607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a:lstStyle/>
          <a:p>
            <a:endParaRPr lang="en-US" altLang="ja-JP" dirty="0"/>
          </a:p>
        </p:txBody>
      </p:sp>
      <p:sp>
        <p:nvSpPr>
          <p:cNvPr id="4" name="ヘッダー プレースホルダー 3"/>
          <p:cNvSpPr>
            <a:spLocks noGrp="1"/>
          </p:cNvSpPr>
          <p:nvPr>
            <p:ph type="hdr" sz="quarter" idx="10"/>
          </p:nvPr>
        </p:nvSpPr>
        <p:spPr/>
        <p:txBody>
          <a:bodyPr/>
          <a:lstStyle/>
          <a:p>
            <a:r>
              <a:rPr kumimoji="1" lang="en-US" altLang="zh-TW"/>
              <a:t>2018/02/10</a:t>
            </a:r>
            <a:r>
              <a:rPr kumimoji="1" lang="zh-TW" altLang="en-US"/>
              <a:t>（第４回：西河雅人）</a:t>
            </a:r>
            <a:endParaRPr kumimoji="1" lang="ja-JP" altLang="en-US"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34</a:t>
            </a:fld>
            <a:endParaRPr kumimoji="1" lang="ja-JP" altLang="en-US" dirty="0"/>
          </a:p>
        </p:txBody>
      </p:sp>
    </p:spTree>
    <p:extLst>
      <p:ext uri="{BB962C8B-B14F-4D97-AF65-F5344CB8AC3E}">
        <p14:creationId xmlns:p14="http://schemas.microsoft.com/office/powerpoint/2010/main" val="9724259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schemeClr val="tx1"/>
              </a:solidFill>
            </a:endParaRPr>
          </a:p>
        </p:txBody>
      </p:sp>
      <p:sp>
        <p:nvSpPr>
          <p:cNvPr id="4" name="ヘッダー プレースホルダー 3"/>
          <p:cNvSpPr>
            <a:spLocks noGrp="1"/>
          </p:cNvSpPr>
          <p:nvPr>
            <p:ph type="hdr" sz="quarter" idx="10"/>
          </p:nvPr>
        </p:nvSpPr>
        <p:spPr/>
        <p:txBody>
          <a:bodyPr/>
          <a:lstStyle/>
          <a:p>
            <a:r>
              <a:rPr lang="en-US" altLang="zh-TW">
                <a:solidFill>
                  <a:prstClr val="black"/>
                </a:solidFill>
              </a:rPr>
              <a:t>2018/02/10</a:t>
            </a:r>
            <a:r>
              <a:rPr lang="zh-TW" altLang="en-US">
                <a:solidFill>
                  <a:prstClr val="black"/>
                </a:solidFill>
              </a:rPr>
              <a:t>（第４回：西河雅人）</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35</a:t>
            </a:fld>
            <a:endParaRPr lang="ja-JP" altLang="en-US" dirty="0">
              <a:solidFill>
                <a:prstClr val="black"/>
              </a:solidFill>
            </a:endParaRPr>
          </a:p>
        </p:txBody>
      </p:sp>
    </p:spTree>
    <p:extLst>
      <p:ext uri="{BB962C8B-B14F-4D97-AF65-F5344CB8AC3E}">
        <p14:creationId xmlns:p14="http://schemas.microsoft.com/office/powerpoint/2010/main" val="34853154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dirty="0"/>
          </a:p>
        </p:txBody>
      </p:sp>
      <p:sp>
        <p:nvSpPr>
          <p:cNvPr id="4" name="ヘッダー プレースホルダー 3"/>
          <p:cNvSpPr>
            <a:spLocks noGrp="1"/>
          </p:cNvSpPr>
          <p:nvPr>
            <p:ph type="hdr" sz="quarter" idx="10"/>
          </p:nvPr>
        </p:nvSpPr>
        <p:spPr/>
        <p:txBody>
          <a:bodyPr/>
          <a:lstStyle/>
          <a:p>
            <a:r>
              <a:rPr lang="en-US" altLang="zh-TW">
                <a:solidFill>
                  <a:prstClr val="black"/>
                </a:solidFill>
              </a:rPr>
              <a:t>2018/02/10</a:t>
            </a:r>
            <a:r>
              <a:rPr lang="zh-TW" altLang="en-US">
                <a:solidFill>
                  <a:prstClr val="black"/>
                </a:solidFill>
              </a:rPr>
              <a:t>（第４回：西河雅人）</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36</a:t>
            </a:fld>
            <a:endParaRPr lang="ja-JP" altLang="en-US" dirty="0">
              <a:solidFill>
                <a:prstClr val="black"/>
              </a:solidFill>
            </a:endParaRPr>
          </a:p>
        </p:txBody>
      </p:sp>
    </p:spTree>
    <p:extLst>
      <p:ext uri="{BB962C8B-B14F-4D97-AF65-F5344CB8AC3E}">
        <p14:creationId xmlns:p14="http://schemas.microsoft.com/office/powerpoint/2010/main" val="29105648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ヘッダー プレースホルダー 3"/>
          <p:cNvSpPr>
            <a:spLocks noGrp="1"/>
          </p:cNvSpPr>
          <p:nvPr>
            <p:ph type="hdr" sz="quarter" idx="10"/>
          </p:nvPr>
        </p:nvSpPr>
        <p:spPr/>
        <p:txBody>
          <a:bodyPr/>
          <a:lstStyle/>
          <a:p>
            <a:r>
              <a:rPr lang="en-US" altLang="zh-TW">
                <a:solidFill>
                  <a:prstClr val="black"/>
                </a:solidFill>
              </a:rPr>
              <a:t>2018/02/10</a:t>
            </a:r>
            <a:r>
              <a:rPr lang="zh-TW" altLang="en-US">
                <a:solidFill>
                  <a:prstClr val="black"/>
                </a:solidFill>
              </a:rPr>
              <a:t>（第４回：西河雅人）</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37</a:t>
            </a:fld>
            <a:endParaRPr lang="ja-JP" altLang="en-US" dirty="0">
              <a:solidFill>
                <a:prstClr val="black"/>
              </a:solidFill>
            </a:endParaRPr>
          </a:p>
        </p:txBody>
      </p:sp>
    </p:spTree>
    <p:extLst>
      <p:ext uri="{BB962C8B-B14F-4D97-AF65-F5344CB8AC3E}">
        <p14:creationId xmlns:p14="http://schemas.microsoft.com/office/powerpoint/2010/main" val="5000490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38</a:t>
            </a:fld>
            <a:endParaRPr kumimoji="1" lang="ja-JP" altLang="en-US"/>
          </a:p>
        </p:txBody>
      </p:sp>
    </p:spTree>
    <p:extLst>
      <p:ext uri="{BB962C8B-B14F-4D97-AF65-F5344CB8AC3E}">
        <p14:creationId xmlns:p14="http://schemas.microsoft.com/office/powerpoint/2010/main" val="23920867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ヘッダー プレースホルダー 3"/>
          <p:cNvSpPr>
            <a:spLocks noGrp="1"/>
          </p:cNvSpPr>
          <p:nvPr>
            <p:ph type="hdr" sz="quarter" idx="10"/>
          </p:nvPr>
        </p:nvSpPr>
        <p:spPr/>
        <p:txBody>
          <a:bodyPr/>
          <a:lstStyle/>
          <a:p>
            <a:r>
              <a:rPr lang="en-US" altLang="zh-TW">
                <a:solidFill>
                  <a:prstClr val="black"/>
                </a:solidFill>
              </a:rPr>
              <a:t>2018/02/10</a:t>
            </a:r>
            <a:r>
              <a:rPr lang="zh-TW" altLang="en-US">
                <a:solidFill>
                  <a:prstClr val="black"/>
                </a:solidFill>
              </a:rPr>
              <a:t>（第４回：西河雅人）</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39</a:t>
            </a:fld>
            <a:endParaRPr lang="ja-JP" altLang="en-US" dirty="0">
              <a:solidFill>
                <a:prstClr val="black"/>
              </a:solidFill>
            </a:endParaRPr>
          </a:p>
        </p:txBody>
      </p:sp>
    </p:spTree>
    <p:extLst>
      <p:ext uri="{BB962C8B-B14F-4D97-AF65-F5344CB8AC3E}">
        <p14:creationId xmlns:p14="http://schemas.microsoft.com/office/powerpoint/2010/main" val="3145266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4</a:t>
            </a:fld>
            <a:endParaRPr kumimoji="1" lang="ja-JP" altLang="en-US"/>
          </a:p>
        </p:txBody>
      </p:sp>
    </p:spTree>
    <p:extLst>
      <p:ext uri="{BB962C8B-B14F-4D97-AF65-F5344CB8AC3E}">
        <p14:creationId xmlns:p14="http://schemas.microsoft.com/office/powerpoint/2010/main" val="36241179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40</a:t>
            </a:fld>
            <a:endParaRPr kumimoji="1" lang="ja-JP" altLang="en-US"/>
          </a:p>
        </p:txBody>
      </p:sp>
    </p:spTree>
    <p:extLst>
      <p:ext uri="{BB962C8B-B14F-4D97-AF65-F5344CB8AC3E}">
        <p14:creationId xmlns:p14="http://schemas.microsoft.com/office/powerpoint/2010/main" val="31256233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41</a:t>
            </a:fld>
            <a:endParaRPr kumimoji="1" lang="ja-JP" altLang="en-US"/>
          </a:p>
        </p:txBody>
      </p:sp>
    </p:spTree>
    <p:extLst>
      <p:ext uri="{BB962C8B-B14F-4D97-AF65-F5344CB8AC3E}">
        <p14:creationId xmlns:p14="http://schemas.microsoft.com/office/powerpoint/2010/main" val="40052898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42</a:t>
            </a:fld>
            <a:endParaRPr kumimoji="1" lang="ja-JP" altLang="en-US"/>
          </a:p>
        </p:txBody>
      </p:sp>
    </p:spTree>
    <p:extLst>
      <p:ext uri="{BB962C8B-B14F-4D97-AF65-F5344CB8AC3E}">
        <p14:creationId xmlns:p14="http://schemas.microsoft.com/office/powerpoint/2010/main" val="42392412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latin typeface="游ゴシック" panose="020B0400000000000000" pitchFamily="50" charset="-128"/>
              <a:ea typeface="游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43</a:t>
            </a:fld>
            <a:endParaRPr kumimoji="1" lang="ja-JP" altLang="en-US"/>
          </a:p>
        </p:txBody>
      </p:sp>
    </p:spTree>
    <p:extLst>
      <p:ext uri="{BB962C8B-B14F-4D97-AF65-F5344CB8AC3E}">
        <p14:creationId xmlns:p14="http://schemas.microsoft.com/office/powerpoint/2010/main" val="29527040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44</a:t>
            </a:fld>
            <a:endParaRPr kumimoji="1" lang="ja-JP" altLang="en-US"/>
          </a:p>
        </p:txBody>
      </p:sp>
    </p:spTree>
    <p:extLst>
      <p:ext uri="{BB962C8B-B14F-4D97-AF65-F5344CB8AC3E}">
        <p14:creationId xmlns:p14="http://schemas.microsoft.com/office/powerpoint/2010/main" val="34028666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45</a:t>
            </a:fld>
            <a:endParaRPr kumimoji="1" lang="ja-JP" altLang="en-US"/>
          </a:p>
        </p:txBody>
      </p:sp>
    </p:spTree>
    <p:extLst>
      <p:ext uri="{BB962C8B-B14F-4D97-AF65-F5344CB8AC3E}">
        <p14:creationId xmlns:p14="http://schemas.microsoft.com/office/powerpoint/2010/main" val="13049368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p:txBody>
      </p:sp>
      <p:sp>
        <p:nvSpPr>
          <p:cNvPr id="4" name="ヘッダー プレースホルダー 3"/>
          <p:cNvSpPr>
            <a:spLocks noGrp="1"/>
          </p:cNvSpPr>
          <p:nvPr>
            <p:ph type="hdr" sz="quarter" idx="10"/>
          </p:nvPr>
        </p:nvSpPr>
        <p:spPr/>
        <p:txBody>
          <a:bodyPr/>
          <a:lstStyle/>
          <a:p>
            <a:r>
              <a:rPr lang="en-US" altLang="zh-TW">
                <a:solidFill>
                  <a:prstClr val="black"/>
                </a:solidFill>
              </a:rPr>
              <a:t>2018/02/10</a:t>
            </a:r>
            <a:r>
              <a:rPr lang="zh-TW" altLang="en-US">
                <a:solidFill>
                  <a:prstClr val="black"/>
                </a:solidFill>
              </a:rPr>
              <a:t>（第４回：西河雅人）</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46</a:t>
            </a:fld>
            <a:endParaRPr lang="ja-JP" altLang="en-US" dirty="0">
              <a:solidFill>
                <a:prstClr val="black"/>
              </a:solidFill>
            </a:endParaRPr>
          </a:p>
        </p:txBody>
      </p:sp>
    </p:spTree>
    <p:extLst>
      <p:ext uri="{BB962C8B-B14F-4D97-AF65-F5344CB8AC3E}">
        <p14:creationId xmlns:p14="http://schemas.microsoft.com/office/powerpoint/2010/main" val="31970540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47</a:t>
            </a:fld>
            <a:endParaRPr kumimoji="1" lang="ja-JP" altLang="en-US"/>
          </a:p>
        </p:txBody>
      </p:sp>
    </p:spTree>
    <p:extLst>
      <p:ext uri="{BB962C8B-B14F-4D97-AF65-F5344CB8AC3E}">
        <p14:creationId xmlns:p14="http://schemas.microsoft.com/office/powerpoint/2010/main" val="38460459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48</a:t>
            </a:fld>
            <a:endParaRPr kumimoji="1" lang="ja-JP" altLang="en-US"/>
          </a:p>
        </p:txBody>
      </p:sp>
    </p:spTree>
    <p:extLst>
      <p:ext uri="{BB962C8B-B14F-4D97-AF65-F5344CB8AC3E}">
        <p14:creationId xmlns:p14="http://schemas.microsoft.com/office/powerpoint/2010/main" val="40660715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49</a:t>
            </a:fld>
            <a:endParaRPr kumimoji="1" lang="ja-JP" altLang="en-US"/>
          </a:p>
        </p:txBody>
      </p:sp>
    </p:spTree>
    <p:extLst>
      <p:ext uri="{BB962C8B-B14F-4D97-AF65-F5344CB8AC3E}">
        <p14:creationId xmlns:p14="http://schemas.microsoft.com/office/powerpoint/2010/main" val="3509307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dirty="0">
              <a:ea typeface="游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5</a:t>
            </a:fld>
            <a:endParaRPr kumimoji="1" lang="ja-JP" altLang="en-US" dirty="0"/>
          </a:p>
        </p:txBody>
      </p:sp>
      <p:sp>
        <p:nvSpPr>
          <p:cNvPr id="5" name="ヘッダー プレースホルダー 4"/>
          <p:cNvSpPr>
            <a:spLocks noGrp="1"/>
          </p:cNvSpPr>
          <p:nvPr>
            <p:ph type="hdr" sz="quarter" idx="11"/>
          </p:nvPr>
        </p:nvSpPr>
        <p:spPr/>
        <p:txBody>
          <a:bodyPr/>
          <a:lstStyle/>
          <a:p>
            <a:r>
              <a:rPr kumimoji="1" lang="en-US" altLang="zh-TW"/>
              <a:t>2018/02/10</a:t>
            </a:r>
            <a:r>
              <a:rPr kumimoji="1" lang="zh-TW" altLang="en-US"/>
              <a:t>（第４回：西河雅人）</a:t>
            </a:r>
            <a:endParaRPr kumimoji="1" lang="ja-JP" altLang="en-US" dirty="0"/>
          </a:p>
        </p:txBody>
      </p:sp>
    </p:spTree>
    <p:extLst>
      <p:ext uri="{BB962C8B-B14F-4D97-AF65-F5344CB8AC3E}">
        <p14:creationId xmlns:p14="http://schemas.microsoft.com/office/powerpoint/2010/main" val="27266524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dirty="0">
              <a:ea typeface="游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200" b="0" i="0" u="none" strike="noStrike" kern="1200" cap="none" spc="0" normalizeH="0" baseline="0" noProof="0" smtClean="0">
                <a:ln>
                  <a:noFill/>
                </a:ln>
                <a:solidFill>
                  <a:prstClr val="black"/>
                </a:solidFill>
                <a:effectLst/>
                <a:uLnTx/>
                <a:uFillTx/>
                <a:latin typeface="游ゴシック" panose="020B0400000000000000" pitchFamily="50" charset="-128"/>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ＭＳ Ｐゴシック" panose="020B0600070205080204" pitchFamily="50" charset="-128"/>
              <a:cs typeface="+mn-cs"/>
            </a:endParaRPr>
          </a:p>
        </p:txBody>
      </p:sp>
      <p:sp>
        <p:nvSpPr>
          <p:cNvPr id="5" name="ヘッダー プレースホルダー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TW" sz="1200" b="0" i="0" u="none" strike="noStrike" kern="1200" cap="none" spc="0" normalizeH="0" baseline="0" noProof="0">
                <a:ln>
                  <a:noFill/>
                </a:ln>
                <a:solidFill>
                  <a:prstClr val="black"/>
                </a:solidFill>
                <a:effectLst/>
                <a:uLnTx/>
                <a:uFillTx/>
                <a:latin typeface="游ゴシック" panose="020B0400000000000000" pitchFamily="50" charset="-128"/>
                <a:cs typeface="+mn-cs"/>
              </a:rPr>
              <a:t>2018/02/10</a:t>
            </a:r>
            <a:r>
              <a:rPr kumimoji="1" lang="zh-TW" altLang="en-US" sz="1200" b="0" i="0" u="none" strike="noStrike" kern="1200" cap="none" spc="0" normalizeH="0" baseline="0" noProof="0">
                <a:ln>
                  <a:noFill/>
                </a:ln>
                <a:solidFill>
                  <a:prstClr val="black"/>
                </a:solidFill>
                <a:effectLst/>
                <a:uLnTx/>
                <a:uFillTx/>
                <a:latin typeface="游ゴシック" panose="020B0400000000000000" pitchFamily="50" charset="-128"/>
                <a:cs typeface="+mn-cs"/>
              </a:rPr>
              <a:t>（第４回：西河雅人）</a:t>
            </a:r>
            <a:endPar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9155438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a:lstStyle/>
          <a:p>
            <a:endParaRPr lang="ja-JP" altLang="en-US" dirty="0"/>
          </a:p>
        </p:txBody>
      </p:sp>
      <p:sp>
        <p:nvSpPr>
          <p:cNvPr id="4" name="ヘッダー プレースホルダー 3"/>
          <p:cNvSpPr>
            <a:spLocks noGrp="1"/>
          </p:cNvSpPr>
          <p:nvPr>
            <p:ph type="hdr" sz="quarter" idx="10"/>
          </p:nvPr>
        </p:nvSpPr>
        <p:spPr/>
        <p:txBody>
          <a:bodyPr/>
          <a:lstStyle/>
          <a:p>
            <a:r>
              <a:rPr kumimoji="1" lang="en-US" altLang="zh-TW"/>
              <a:t>2018/02/10</a:t>
            </a:r>
            <a:r>
              <a:rPr kumimoji="1" lang="zh-TW" altLang="en-US"/>
              <a:t>（第４回：西河雅人）</a:t>
            </a:r>
            <a:endParaRPr kumimoji="1" lang="ja-JP" altLang="en-US"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51</a:t>
            </a:fld>
            <a:endParaRPr kumimoji="1" lang="ja-JP" altLang="en-US" dirty="0"/>
          </a:p>
        </p:txBody>
      </p:sp>
    </p:spTree>
    <p:extLst>
      <p:ext uri="{BB962C8B-B14F-4D97-AF65-F5344CB8AC3E}">
        <p14:creationId xmlns:p14="http://schemas.microsoft.com/office/powerpoint/2010/main" val="134618769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a:lstStyle/>
          <a:p>
            <a:endParaRPr lang="en-US" altLang="ja-JP" sz="1200" dirty="0">
              <a:solidFill>
                <a:schemeClr val="tx1"/>
              </a:solidFill>
            </a:endParaRPr>
          </a:p>
        </p:txBody>
      </p:sp>
      <p:sp>
        <p:nvSpPr>
          <p:cNvPr id="4" name="ヘッダー プレースホルダー 3"/>
          <p:cNvSpPr>
            <a:spLocks noGrp="1"/>
          </p:cNvSpPr>
          <p:nvPr>
            <p:ph type="hdr" sz="quarter" idx="10"/>
          </p:nvPr>
        </p:nvSpPr>
        <p:spPr/>
        <p:txBody>
          <a:bodyPr/>
          <a:lstStyle/>
          <a:p>
            <a:r>
              <a:rPr lang="en-US" altLang="zh-TW">
                <a:solidFill>
                  <a:prstClr val="black"/>
                </a:solidFill>
              </a:rPr>
              <a:t>2018/02/10</a:t>
            </a:r>
            <a:r>
              <a:rPr lang="zh-TW" altLang="en-US">
                <a:solidFill>
                  <a:prstClr val="black"/>
                </a:solidFill>
              </a:rPr>
              <a:t>（第４回：西河雅人）</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52</a:t>
            </a:fld>
            <a:endParaRPr lang="ja-JP" altLang="en-US" dirty="0">
              <a:solidFill>
                <a:prstClr val="black"/>
              </a:solidFill>
            </a:endParaRPr>
          </a:p>
        </p:txBody>
      </p:sp>
    </p:spTree>
    <p:extLst>
      <p:ext uri="{BB962C8B-B14F-4D97-AF65-F5344CB8AC3E}">
        <p14:creationId xmlns:p14="http://schemas.microsoft.com/office/powerpoint/2010/main" val="228586515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b="1" dirty="0">
              <a:solidFill>
                <a:schemeClr val="tx1"/>
              </a:solidFill>
            </a:endParaRPr>
          </a:p>
        </p:txBody>
      </p:sp>
      <p:sp>
        <p:nvSpPr>
          <p:cNvPr id="4" name="ヘッダー プレースホルダー 3"/>
          <p:cNvSpPr>
            <a:spLocks noGrp="1"/>
          </p:cNvSpPr>
          <p:nvPr>
            <p:ph type="hdr" sz="quarter" idx="10"/>
          </p:nvPr>
        </p:nvSpPr>
        <p:spPr/>
        <p:txBody>
          <a:bodyPr/>
          <a:lstStyle/>
          <a:p>
            <a:r>
              <a:rPr lang="en-US" altLang="zh-TW">
                <a:solidFill>
                  <a:prstClr val="black"/>
                </a:solidFill>
              </a:rPr>
              <a:t>2018/02/10</a:t>
            </a:r>
            <a:r>
              <a:rPr lang="zh-TW" altLang="en-US">
                <a:solidFill>
                  <a:prstClr val="black"/>
                </a:solidFill>
              </a:rPr>
              <a:t>（第４回：西河雅人）</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53</a:t>
            </a:fld>
            <a:endParaRPr lang="ja-JP" altLang="en-US" dirty="0">
              <a:solidFill>
                <a:prstClr val="black"/>
              </a:solidFill>
            </a:endParaRPr>
          </a:p>
        </p:txBody>
      </p:sp>
    </p:spTree>
    <p:extLst>
      <p:ext uri="{BB962C8B-B14F-4D97-AF65-F5344CB8AC3E}">
        <p14:creationId xmlns:p14="http://schemas.microsoft.com/office/powerpoint/2010/main" val="80572452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id="{E01AB63A-D23F-4288-BB53-6DDDF3A7A07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1" lang="ja-JP" altLang="en-US" sz="1300" b="0" i="0" u="none" strike="noStrike" kern="1200" cap="none" spc="0" normalizeH="0" baseline="0" noProof="0" dirty="0">
              <a:ln>
                <a:noFill/>
              </a:ln>
              <a:solidFill>
                <a:prstClr val="black"/>
              </a:solidFill>
              <a:effectLst/>
              <a:uLnTx/>
              <a:uFillTx/>
              <a:ea typeface="ＭＳ Ｐゴシック" panose="020B0600070205080204" pitchFamily="50" charset="-128"/>
              <a:cs typeface="+mn-cs"/>
            </a:endParaRPr>
          </a:p>
        </p:txBody>
      </p:sp>
    </p:spTree>
    <p:extLst>
      <p:ext uri="{BB962C8B-B14F-4D97-AF65-F5344CB8AC3E}">
        <p14:creationId xmlns:p14="http://schemas.microsoft.com/office/powerpoint/2010/main" val="238123688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id="{F2FC52D7-E703-4A47-8C07-FD9414CEF9F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1" lang="ja-JP" altLang="en-US" sz="1300" b="0" i="0" u="none" strike="noStrike" kern="1200" cap="none" spc="0" normalizeH="0" baseline="0" noProof="0" dirty="0">
              <a:ln>
                <a:noFill/>
              </a:ln>
              <a:solidFill>
                <a:prstClr val="black"/>
              </a:solidFill>
              <a:effectLst/>
              <a:uLnTx/>
              <a:uFillTx/>
              <a:ea typeface="ＭＳ Ｐゴシック" panose="020B0600070205080204" pitchFamily="50" charset="-128"/>
              <a:cs typeface="+mn-cs"/>
            </a:endParaRPr>
          </a:p>
        </p:txBody>
      </p:sp>
    </p:spTree>
    <p:extLst>
      <p:ext uri="{BB962C8B-B14F-4D97-AF65-F5344CB8AC3E}">
        <p14:creationId xmlns:p14="http://schemas.microsoft.com/office/powerpoint/2010/main" val="276206670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3F888CB-CBE4-499B-AB51-B27E11D85C90}" type="slidenum">
              <a:rPr lang="ja-JP" altLang="en-US" smtClean="0"/>
              <a:pPr/>
              <a:t>56</a:t>
            </a:fld>
            <a:endParaRPr lang="ja-JP" altLang="en-US" dirty="0"/>
          </a:p>
        </p:txBody>
      </p:sp>
    </p:spTree>
    <p:extLst>
      <p:ext uri="{BB962C8B-B14F-4D97-AF65-F5344CB8AC3E}">
        <p14:creationId xmlns:p14="http://schemas.microsoft.com/office/powerpoint/2010/main" val="315240508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id="{44055697-60D5-42B0-9B39-4372EC52BE5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1" lang="ja-JP" altLang="en-US" sz="1300" b="0" i="0" u="none" strike="noStrike" kern="1200" cap="none" spc="0" normalizeH="0" baseline="0" noProof="0" dirty="0">
              <a:ln>
                <a:noFill/>
              </a:ln>
              <a:solidFill>
                <a:prstClr val="black"/>
              </a:solidFill>
              <a:effectLst/>
              <a:uLnTx/>
              <a:uFillTx/>
              <a:ea typeface="ＭＳ Ｐゴシック" panose="020B0600070205080204" pitchFamily="50" charset="-128"/>
              <a:cs typeface="+mn-cs"/>
            </a:endParaRPr>
          </a:p>
        </p:txBody>
      </p:sp>
    </p:spTree>
    <p:extLst>
      <p:ext uri="{BB962C8B-B14F-4D97-AF65-F5344CB8AC3E}">
        <p14:creationId xmlns:p14="http://schemas.microsoft.com/office/powerpoint/2010/main" val="26701466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id="{6952BF52-D81B-4DF8-B9C6-2DC254A2562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1" lang="ja-JP" altLang="en-US" sz="1300" b="0" i="0" u="none" strike="noStrike" kern="1200" cap="none" spc="0" normalizeH="0" baseline="0" noProof="0" dirty="0">
              <a:ln>
                <a:noFill/>
              </a:ln>
              <a:solidFill>
                <a:prstClr val="black"/>
              </a:solidFill>
              <a:effectLst/>
              <a:uLnTx/>
              <a:uFillTx/>
              <a:ea typeface="ＭＳ Ｐゴシック" panose="020B0600070205080204" pitchFamily="50" charset="-128"/>
              <a:cs typeface="+mn-cs"/>
            </a:endParaRPr>
          </a:p>
        </p:txBody>
      </p:sp>
    </p:spTree>
    <p:extLst>
      <p:ext uri="{BB962C8B-B14F-4D97-AF65-F5344CB8AC3E}">
        <p14:creationId xmlns:p14="http://schemas.microsoft.com/office/powerpoint/2010/main" val="209370589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5" name="スライド番号プレースホルダー 4">
            <a:extLst>
              <a:ext uri="{FF2B5EF4-FFF2-40B4-BE49-F238E27FC236}">
                <a16:creationId xmlns:a16="http://schemas.microsoft.com/office/drawing/2014/main" id="{20CE4EAF-4AF9-4048-894B-5074322CFAF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1" lang="ja-JP" altLang="en-US" sz="1300" b="0" i="0" u="none" strike="noStrike" kern="1200" cap="none" spc="0" normalizeH="0" baseline="0" noProof="0" dirty="0">
              <a:ln>
                <a:noFill/>
              </a:ln>
              <a:solidFill>
                <a:prstClr val="black"/>
              </a:solidFill>
              <a:effectLst/>
              <a:uLnTx/>
              <a:uFillTx/>
              <a:ea typeface="ＭＳ Ｐゴシック" panose="020B0600070205080204" pitchFamily="50" charset="-128"/>
              <a:cs typeface="+mn-cs"/>
            </a:endParaRPr>
          </a:p>
        </p:txBody>
      </p:sp>
    </p:spTree>
    <p:extLst>
      <p:ext uri="{BB962C8B-B14F-4D97-AF65-F5344CB8AC3E}">
        <p14:creationId xmlns:p14="http://schemas.microsoft.com/office/powerpoint/2010/main" val="600955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en-US" altLang="zh-TW"/>
              <a:t>2018/02/10</a:t>
            </a:r>
            <a:r>
              <a:rPr kumimoji="1" lang="zh-TW" altLang="en-US"/>
              <a:t>（第４回：西河雅人）</a:t>
            </a:r>
            <a:endParaRPr kumimoji="1" lang="ja-JP" altLang="en-US"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6</a:t>
            </a:fld>
            <a:endParaRPr kumimoji="1" lang="ja-JP" altLang="en-US" dirty="0"/>
          </a:p>
        </p:txBody>
      </p:sp>
    </p:spTree>
    <p:extLst>
      <p:ext uri="{BB962C8B-B14F-4D97-AF65-F5344CB8AC3E}">
        <p14:creationId xmlns:p14="http://schemas.microsoft.com/office/powerpoint/2010/main" val="97242598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5" name="スライド番号プレースホルダー 4">
            <a:extLst>
              <a:ext uri="{FF2B5EF4-FFF2-40B4-BE49-F238E27FC236}">
                <a16:creationId xmlns:a16="http://schemas.microsoft.com/office/drawing/2014/main" id="{3D91999B-4531-4CBD-9C26-C9F7FBD4539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1" lang="ja-JP" altLang="en-US" sz="1300" b="0" i="0" u="none" strike="noStrike" kern="1200" cap="none" spc="0" normalizeH="0" baseline="0" noProof="0" dirty="0">
              <a:ln>
                <a:noFill/>
              </a:ln>
              <a:solidFill>
                <a:prstClr val="black"/>
              </a:solidFill>
              <a:effectLst/>
              <a:uLnTx/>
              <a:uFillTx/>
              <a:ea typeface="ＭＳ Ｐゴシック" panose="020B0600070205080204" pitchFamily="50" charset="-128"/>
              <a:cs typeface="+mn-cs"/>
            </a:endParaRPr>
          </a:p>
        </p:txBody>
      </p:sp>
    </p:spTree>
    <p:extLst>
      <p:ext uri="{BB962C8B-B14F-4D97-AF65-F5344CB8AC3E}">
        <p14:creationId xmlns:p14="http://schemas.microsoft.com/office/powerpoint/2010/main" val="245794249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5" name="スライド番号プレースホルダー 4">
            <a:extLst>
              <a:ext uri="{FF2B5EF4-FFF2-40B4-BE49-F238E27FC236}">
                <a16:creationId xmlns:a16="http://schemas.microsoft.com/office/drawing/2014/main" id="{343AA47C-37F7-4CBA-82F5-D97DF540F3E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1" lang="ja-JP" altLang="en-US" sz="1300" b="0" i="0" u="none" strike="noStrike" kern="1200" cap="none" spc="0" normalizeH="0" baseline="0" noProof="0" dirty="0">
              <a:ln>
                <a:noFill/>
              </a:ln>
              <a:solidFill>
                <a:prstClr val="black"/>
              </a:solidFill>
              <a:effectLst/>
              <a:uLnTx/>
              <a:uFillTx/>
              <a:ea typeface="ＭＳ Ｐゴシック" panose="020B0600070205080204" pitchFamily="50" charset="-128"/>
              <a:cs typeface="+mn-cs"/>
            </a:endParaRPr>
          </a:p>
        </p:txBody>
      </p:sp>
    </p:spTree>
    <p:extLst>
      <p:ext uri="{BB962C8B-B14F-4D97-AF65-F5344CB8AC3E}">
        <p14:creationId xmlns:p14="http://schemas.microsoft.com/office/powerpoint/2010/main" val="6735129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5" name="スライド番号プレースホルダー 4">
            <a:extLst>
              <a:ext uri="{FF2B5EF4-FFF2-40B4-BE49-F238E27FC236}">
                <a16:creationId xmlns:a16="http://schemas.microsoft.com/office/drawing/2014/main" id="{95737454-783F-4E51-A3D1-0D56A8F1A9E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1" lang="ja-JP" altLang="en-US" sz="1300" b="0" i="0" u="none" strike="noStrike" kern="1200" cap="none" spc="0" normalizeH="0" baseline="0" noProof="0" dirty="0">
              <a:ln>
                <a:noFill/>
              </a:ln>
              <a:solidFill>
                <a:prstClr val="black"/>
              </a:solidFill>
              <a:effectLst/>
              <a:uLnTx/>
              <a:uFillTx/>
              <a:ea typeface="ＭＳ Ｐゴシック" panose="020B0600070205080204" pitchFamily="50" charset="-128"/>
              <a:cs typeface="+mn-cs"/>
            </a:endParaRPr>
          </a:p>
        </p:txBody>
      </p:sp>
    </p:spTree>
    <p:extLst>
      <p:ext uri="{BB962C8B-B14F-4D97-AF65-F5344CB8AC3E}">
        <p14:creationId xmlns:p14="http://schemas.microsoft.com/office/powerpoint/2010/main" val="42076907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5" name="スライド番号プレースホルダー 4">
            <a:extLst>
              <a:ext uri="{FF2B5EF4-FFF2-40B4-BE49-F238E27FC236}">
                <a16:creationId xmlns:a16="http://schemas.microsoft.com/office/drawing/2014/main" id="{64F5AEB7-BD37-410C-80D8-CB342652AF7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1" lang="ja-JP" altLang="en-US" sz="1300" b="0" i="0" u="none" strike="noStrike" kern="1200" cap="none" spc="0" normalizeH="0" baseline="0" noProof="0" dirty="0">
              <a:ln>
                <a:noFill/>
              </a:ln>
              <a:solidFill>
                <a:prstClr val="black"/>
              </a:solidFill>
              <a:effectLst/>
              <a:uLnTx/>
              <a:uFillTx/>
              <a:ea typeface="ＭＳ Ｐゴシック" panose="020B0600070205080204" pitchFamily="50" charset="-128"/>
              <a:cs typeface="+mn-cs"/>
            </a:endParaRPr>
          </a:p>
        </p:txBody>
      </p:sp>
    </p:spTree>
    <p:extLst>
      <p:ext uri="{BB962C8B-B14F-4D97-AF65-F5344CB8AC3E}">
        <p14:creationId xmlns:p14="http://schemas.microsoft.com/office/powerpoint/2010/main" val="139434283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5" name="スライド番号プレースホルダー 4">
            <a:extLst>
              <a:ext uri="{FF2B5EF4-FFF2-40B4-BE49-F238E27FC236}">
                <a16:creationId xmlns:a16="http://schemas.microsoft.com/office/drawing/2014/main" id="{F3BB164D-7473-40E6-8380-9B7B0179B3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1" lang="ja-JP" altLang="en-US" sz="1300" b="0" i="0" u="none" strike="noStrike" kern="1200" cap="none" spc="0" normalizeH="0" baseline="0" noProof="0" dirty="0">
              <a:ln>
                <a:noFill/>
              </a:ln>
              <a:solidFill>
                <a:prstClr val="black"/>
              </a:solidFill>
              <a:effectLst/>
              <a:uLnTx/>
              <a:uFillTx/>
              <a:ea typeface="ＭＳ Ｐゴシック" panose="020B0600070205080204" pitchFamily="50" charset="-128"/>
              <a:cs typeface="+mn-cs"/>
            </a:endParaRPr>
          </a:p>
        </p:txBody>
      </p:sp>
    </p:spTree>
    <p:extLst>
      <p:ext uri="{BB962C8B-B14F-4D97-AF65-F5344CB8AC3E}">
        <p14:creationId xmlns:p14="http://schemas.microsoft.com/office/powerpoint/2010/main" val="59513330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5" name="スライド番号プレースホルダー 4">
            <a:extLst>
              <a:ext uri="{FF2B5EF4-FFF2-40B4-BE49-F238E27FC236}">
                <a16:creationId xmlns:a16="http://schemas.microsoft.com/office/drawing/2014/main" id="{3EC12468-E96A-4FE3-8046-CC6EAAED0C6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1" lang="ja-JP" altLang="en-US" sz="1300" b="0" i="0" u="none" strike="noStrike" kern="1200" cap="none" spc="0" normalizeH="0" baseline="0" noProof="0" dirty="0">
              <a:ln>
                <a:noFill/>
              </a:ln>
              <a:solidFill>
                <a:prstClr val="black"/>
              </a:solidFill>
              <a:effectLst/>
              <a:uLnTx/>
              <a:uFillTx/>
              <a:ea typeface="ＭＳ Ｐゴシック" panose="020B0600070205080204" pitchFamily="50" charset="-128"/>
              <a:cs typeface="+mn-cs"/>
            </a:endParaRPr>
          </a:p>
        </p:txBody>
      </p:sp>
    </p:spTree>
    <p:extLst>
      <p:ext uri="{BB962C8B-B14F-4D97-AF65-F5344CB8AC3E}">
        <p14:creationId xmlns:p14="http://schemas.microsoft.com/office/powerpoint/2010/main" val="352689158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5" name="スライド番号プレースホルダー 4">
            <a:extLst>
              <a:ext uri="{FF2B5EF4-FFF2-40B4-BE49-F238E27FC236}">
                <a16:creationId xmlns:a16="http://schemas.microsoft.com/office/drawing/2014/main" id="{3EC12468-E96A-4FE3-8046-CC6EAAED0C6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1" lang="ja-JP" altLang="en-US" sz="1300" b="0" i="0" u="none" strike="noStrike" kern="1200" cap="none" spc="0" normalizeH="0" baseline="0" noProof="0" dirty="0">
              <a:ln>
                <a:noFill/>
              </a:ln>
              <a:solidFill>
                <a:prstClr val="black"/>
              </a:solidFill>
              <a:effectLst/>
              <a:uLnTx/>
              <a:uFillTx/>
              <a:ea typeface="ＭＳ Ｐゴシック" panose="020B0600070205080204" pitchFamily="50" charset="-128"/>
              <a:cs typeface="+mn-cs"/>
            </a:endParaRPr>
          </a:p>
        </p:txBody>
      </p:sp>
    </p:spTree>
    <p:extLst>
      <p:ext uri="{BB962C8B-B14F-4D97-AF65-F5344CB8AC3E}">
        <p14:creationId xmlns:p14="http://schemas.microsoft.com/office/powerpoint/2010/main" val="16033267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id="{EDB21C37-CEAF-413F-86D4-62FFB5065CD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1" lang="ja-JP" altLang="en-US" sz="1300" b="0" i="0" u="none" strike="noStrike" kern="1200" cap="none" spc="0" normalizeH="0" baseline="0" noProof="0" dirty="0">
              <a:ln>
                <a:noFill/>
              </a:ln>
              <a:solidFill>
                <a:prstClr val="black"/>
              </a:solidFill>
              <a:effectLst/>
              <a:uLnTx/>
              <a:uFillTx/>
              <a:ea typeface="ＭＳ Ｐゴシック" panose="020B0600070205080204" pitchFamily="50" charset="-128"/>
              <a:cs typeface="+mn-cs"/>
            </a:endParaRPr>
          </a:p>
        </p:txBody>
      </p:sp>
    </p:spTree>
    <p:extLst>
      <p:ext uri="{BB962C8B-B14F-4D97-AF65-F5344CB8AC3E}">
        <p14:creationId xmlns:p14="http://schemas.microsoft.com/office/powerpoint/2010/main" val="11946020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p:txBody>
      </p:sp>
      <p:sp>
        <p:nvSpPr>
          <p:cNvPr id="5" name="スライド番号プレースホルダー 4">
            <a:extLst>
              <a:ext uri="{FF2B5EF4-FFF2-40B4-BE49-F238E27FC236}">
                <a16:creationId xmlns:a16="http://schemas.microsoft.com/office/drawing/2014/main" id="{EDB21C37-CEAF-413F-86D4-62FFB5065CD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1" lang="ja-JP" altLang="en-US" sz="1300" b="0" i="0" u="none" strike="noStrike" kern="1200" cap="none" spc="0" normalizeH="0" baseline="0" noProof="0" dirty="0">
              <a:ln>
                <a:noFill/>
              </a:ln>
              <a:solidFill>
                <a:prstClr val="black"/>
              </a:solidFill>
              <a:effectLst/>
              <a:uLnTx/>
              <a:uFillTx/>
              <a:ea typeface="ＭＳ Ｐゴシック" panose="020B0600070205080204" pitchFamily="50" charset="-128"/>
              <a:cs typeface="+mn-cs"/>
            </a:endParaRPr>
          </a:p>
        </p:txBody>
      </p:sp>
    </p:spTree>
    <p:extLst>
      <p:ext uri="{BB962C8B-B14F-4D97-AF65-F5344CB8AC3E}">
        <p14:creationId xmlns:p14="http://schemas.microsoft.com/office/powerpoint/2010/main" val="131176258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EE54B278-9D64-40E7-9CC9-4CFED3E1B4A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1" lang="ja-JP" altLang="en-US" sz="1300" b="0" i="0" u="none" strike="noStrike" kern="1200" cap="none" spc="0" normalizeH="0" baseline="0" noProof="0" dirty="0">
              <a:ln>
                <a:noFill/>
              </a:ln>
              <a:solidFill>
                <a:prstClr val="black"/>
              </a:solidFill>
              <a:effectLst/>
              <a:uLnTx/>
              <a:uFillTx/>
              <a:ea typeface="ＭＳ Ｐゴシック" panose="020B0600070205080204" pitchFamily="50" charset="-128"/>
              <a:cs typeface="+mn-cs"/>
            </a:endParaRPr>
          </a:p>
        </p:txBody>
      </p:sp>
    </p:spTree>
    <p:extLst>
      <p:ext uri="{BB962C8B-B14F-4D97-AF65-F5344CB8AC3E}">
        <p14:creationId xmlns:p14="http://schemas.microsoft.com/office/powerpoint/2010/main" val="3221290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schemeClr val="tx1"/>
              </a:solidFill>
            </a:endParaRPr>
          </a:p>
        </p:txBody>
      </p:sp>
      <p:sp>
        <p:nvSpPr>
          <p:cNvPr id="4" name="ヘッダー プレースホルダー 3"/>
          <p:cNvSpPr>
            <a:spLocks noGrp="1"/>
          </p:cNvSpPr>
          <p:nvPr>
            <p:ph type="hdr" sz="quarter" idx="10"/>
          </p:nvPr>
        </p:nvSpPr>
        <p:spPr/>
        <p:txBody>
          <a:bodyPr/>
          <a:lstStyle/>
          <a:p>
            <a:r>
              <a:rPr lang="en-US" altLang="zh-TW">
                <a:solidFill>
                  <a:prstClr val="black"/>
                </a:solidFill>
              </a:rPr>
              <a:t>2018/02/10</a:t>
            </a:r>
            <a:r>
              <a:rPr lang="zh-TW" altLang="en-US">
                <a:solidFill>
                  <a:prstClr val="black"/>
                </a:solidFill>
              </a:rPr>
              <a:t>（第４回：西河雅人）</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7</a:t>
            </a:fld>
            <a:endParaRPr lang="ja-JP" altLang="en-US" dirty="0">
              <a:solidFill>
                <a:prstClr val="black"/>
              </a:solidFill>
            </a:endParaRPr>
          </a:p>
        </p:txBody>
      </p:sp>
    </p:spTree>
    <p:extLst>
      <p:ext uri="{BB962C8B-B14F-4D97-AF65-F5344CB8AC3E}">
        <p14:creationId xmlns:p14="http://schemas.microsoft.com/office/powerpoint/2010/main" val="120931375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07EB59F8-8190-4A81-B4E1-DAF919BF9C0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1" lang="ja-JP" altLang="en-US" sz="1300" b="0" i="0" u="none" strike="noStrike" kern="1200" cap="none" spc="0" normalizeH="0" baseline="0" noProof="0" dirty="0">
              <a:ln>
                <a:noFill/>
              </a:ln>
              <a:solidFill>
                <a:prstClr val="black"/>
              </a:solidFill>
              <a:effectLst/>
              <a:uLnTx/>
              <a:uFillTx/>
              <a:ea typeface="ＭＳ Ｐゴシック" panose="020B0600070205080204" pitchFamily="50" charset="-128"/>
              <a:cs typeface="+mn-cs"/>
            </a:endParaRPr>
          </a:p>
        </p:txBody>
      </p:sp>
    </p:spTree>
    <p:extLst>
      <p:ext uri="{BB962C8B-B14F-4D97-AF65-F5344CB8AC3E}">
        <p14:creationId xmlns:p14="http://schemas.microsoft.com/office/powerpoint/2010/main" val="428682738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id="{9FE7D52C-83EB-4255-8874-59767C87A40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1" lang="ja-JP" altLang="en-US" sz="1300" b="0" i="0" u="none" strike="noStrike" kern="1200" cap="none" spc="0" normalizeH="0" baseline="0" noProof="0" dirty="0">
              <a:ln>
                <a:noFill/>
              </a:ln>
              <a:solidFill>
                <a:prstClr val="black"/>
              </a:solidFill>
              <a:effectLst/>
              <a:uLnTx/>
              <a:uFillTx/>
              <a:ea typeface="ＭＳ Ｐゴシック" panose="020B0600070205080204" pitchFamily="50" charset="-128"/>
              <a:cs typeface="+mn-cs"/>
            </a:endParaRPr>
          </a:p>
        </p:txBody>
      </p:sp>
    </p:spTree>
    <p:extLst>
      <p:ext uri="{BB962C8B-B14F-4D97-AF65-F5344CB8AC3E}">
        <p14:creationId xmlns:p14="http://schemas.microsoft.com/office/powerpoint/2010/main" val="243655969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5" name="スライド番号プレースホルダー 4">
            <a:extLst>
              <a:ext uri="{FF2B5EF4-FFF2-40B4-BE49-F238E27FC236}">
                <a16:creationId xmlns:a16="http://schemas.microsoft.com/office/drawing/2014/main" id="{4EEA58BF-1112-434E-BC25-031B329D76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1" lang="ja-JP" altLang="en-US" sz="1300" b="0" i="0" u="none" strike="noStrike" kern="1200" cap="none" spc="0" normalizeH="0" baseline="0" noProof="0" dirty="0">
              <a:ln>
                <a:noFill/>
              </a:ln>
              <a:solidFill>
                <a:prstClr val="black"/>
              </a:solidFill>
              <a:effectLst/>
              <a:uLnTx/>
              <a:uFillTx/>
              <a:ea typeface="ＭＳ Ｐゴシック" panose="020B0600070205080204" pitchFamily="50" charset="-128"/>
              <a:cs typeface="+mn-cs"/>
            </a:endParaRPr>
          </a:p>
        </p:txBody>
      </p:sp>
    </p:spTree>
    <p:extLst>
      <p:ext uri="{BB962C8B-B14F-4D97-AF65-F5344CB8AC3E}">
        <p14:creationId xmlns:p14="http://schemas.microsoft.com/office/powerpoint/2010/main" val="202289165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5" name="スライド番号プレースホルダー 4">
            <a:extLst>
              <a:ext uri="{FF2B5EF4-FFF2-40B4-BE49-F238E27FC236}">
                <a16:creationId xmlns:a16="http://schemas.microsoft.com/office/drawing/2014/main" id="{2652178E-62EA-4ABF-A9E6-43D4352A31A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1" lang="ja-JP" altLang="en-US" sz="1300" b="0" i="0" u="none" strike="noStrike" kern="1200" cap="none" spc="0" normalizeH="0" baseline="0" noProof="0" dirty="0">
              <a:ln>
                <a:noFill/>
              </a:ln>
              <a:solidFill>
                <a:prstClr val="black"/>
              </a:solidFill>
              <a:effectLst/>
              <a:uLnTx/>
              <a:uFillTx/>
              <a:ea typeface="ＭＳ Ｐゴシック" panose="020B0600070205080204" pitchFamily="50" charset="-128"/>
              <a:cs typeface="+mn-cs"/>
            </a:endParaRPr>
          </a:p>
        </p:txBody>
      </p:sp>
    </p:spTree>
    <p:extLst>
      <p:ext uri="{BB962C8B-B14F-4D97-AF65-F5344CB8AC3E}">
        <p14:creationId xmlns:p14="http://schemas.microsoft.com/office/powerpoint/2010/main" val="335552616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p:txBody>
      </p:sp>
      <p:sp>
        <p:nvSpPr>
          <p:cNvPr id="5" name="スライド番号プレースホルダー 4">
            <a:extLst>
              <a:ext uri="{FF2B5EF4-FFF2-40B4-BE49-F238E27FC236}">
                <a16:creationId xmlns:a16="http://schemas.microsoft.com/office/drawing/2014/main" id="{DCFD15DF-59D4-4567-9DB7-43E89A61AF2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1" lang="ja-JP" altLang="en-US" sz="1300" b="0" i="0" u="none" strike="noStrike" kern="1200" cap="none" spc="0" normalizeH="0" baseline="0" noProof="0" dirty="0">
              <a:ln>
                <a:noFill/>
              </a:ln>
              <a:solidFill>
                <a:prstClr val="black"/>
              </a:solidFill>
              <a:effectLst/>
              <a:uLnTx/>
              <a:uFillTx/>
              <a:ea typeface="ＭＳ Ｐゴシック" panose="020B0600070205080204" pitchFamily="50" charset="-128"/>
              <a:cs typeface="+mn-cs"/>
            </a:endParaRPr>
          </a:p>
        </p:txBody>
      </p:sp>
    </p:spTree>
    <p:extLst>
      <p:ext uri="{BB962C8B-B14F-4D97-AF65-F5344CB8AC3E}">
        <p14:creationId xmlns:p14="http://schemas.microsoft.com/office/powerpoint/2010/main" val="247887346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5" name="スライド番号プレースホルダー 4">
            <a:extLst>
              <a:ext uri="{FF2B5EF4-FFF2-40B4-BE49-F238E27FC236}">
                <a16:creationId xmlns:a16="http://schemas.microsoft.com/office/drawing/2014/main" id="{FB2F6421-83D6-4DBC-9257-6CB17F4C0F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1" lang="ja-JP" altLang="en-US" sz="1300" b="0" i="0" u="none" strike="noStrike" kern="1200" cap="none" spc="0" normalizeH="0" baseline="0" noProof="0" dirty="0">
              <a:ln>
                <a:noFill/>
              </a:ln>
              <a:solidFill>
                <a:prstClr val="black"/>
              </a:solidFill>
              <a:effectLst/>
              <a:uLnTx/>
              <a:uFillTx/>
              <a:ea typeface="ＭＳ Ｐゴシック" panose="020B0600070205080204" pitchFamily="50" charset="-128"/>
              <a:cs typeface="+mn-cs"/>
            </a:endParaRPr>
          </a:p>
        </p:txBody>
      </p:sp>
    </p:spTree>
    <p:extLst>
      <p:ext uri="{BB962C8B-B14F-4D97-AF65-F5344CB8AC3E}">
        <p14:creationId xmlns:p14="http://schemas.microsoft.com/office/powerpoint/2010/main" val="180602984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5" name="スライド番号プレースホルダー 4">
            <a:extLst>
              <a:ext uri="{FF2B5EF4-FFF2-40B4-BE49-F238E27FC236}">
                <a16:creationId xmlns:a16="http://schemas.microsoft.com/office/drawing/2014/main" id="{FB2F6421-83D6-4DBC-9257-6CB17F4C0F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1" lang="ja-JP" altLang="en-US" sz="1300" b="0" i="0" u="none" strike="noStrike" kern="1200" cap="none" spc="0" normalizeH="0" baseline="0" noProof="0" dirty="0">
              <a:ln>
                <a:noFill/>
              </a:ln>
              <a:solidFill>
                <a:prstClr val="black"/>
              </a:solidFill>
              <a:effectLst/>
              <a:uLnTx/>
              <a:uFillTx/>
              <a:ea typeface="ＭＳ Ｐゴシック" panose="020B0600070205080204" pitchFamily="50" charset="-128"/>
              <a:cs typeface="+mn-cs"/>
            </a:endParaRPr>
          </a:p>
        </p:txBody>
      </p:sp>
    </p:spTree>
    <p:extLst>
      <p:ext uri="{BB962C8B-B14F-4D97-AF65-F5344CB8AC3E}">
        <p14:creationId xmlns:p14="http://schemas.microsoft.com/office/powerpoint/2010/main" val="370367331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5" name="スライド番号プレースホルダー 4">
            <a:extLst>
              <a:ext uri="{FF2B5EF4-FFF2-40B4-BE49-F238E27FC236}">
                <a16:creationId xmlns:a16="http://schemas.microsoft.com/office/drawing/2014/main" id="{22F9F946-627F-4191-AE7D-75F414B4459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1" lang="ja-JP" altLang="en-US" sz="1300" b="0" i="0" u="none" strike="noStrike" kern="1200" cap="none" spc="0" normalizeH="0" baseline="0" noProof="0" dirty="0">
              <a:ln>
                <a:noFill/>
              </a:ln>
              <a:solidFill>
                <a:prstClr val="black"/>
              </a:solidFill>
              <a:effectLst/>
              <a:uLnTx/>
              <a:uFillTx/>
              <a:ea typeface="ＭＳ Ｐゴシック" panose="020B0600070205080204" pitchFamily="50" charset="-128"/>
              <a:cs typeface="+mn-cs"/>
            </a:endParaRPr>
          </a:p>
        </p:txBody>
      </p:sp>
    </p:spTree>
    <p:extLst>
      <p:ext uri="{BB962C8B-B14F-4D97-AF65-F5344CB8AC3E}">
        <p14:creationId xmlns:p14="http://schemas.microsoft.com/office/powerpoint/2010/main" val="45048477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id="{E01AB63A-D23F-4288-BB53-6DDDF3A7A07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1" lang="ja-JP" altLang="en-US" sz="1300" b="0" i="0" u="none" strike="noStrike" kern="1200" cap="none" spc="0" normalizeH="0" baseline="0" noProof="0" dirty="0">
              <a:ln>
                <a:noFill/>
              </a:ln>
              <a:solidFill>
                <a:prstClr val="black"/>
              </a:solidFill>
              <a:effectLst/>
              <a:uLnTx/>
              <a:uFillTx/>
              <a:ea typeface="ＭＳ Ｐゴシック" panose="020B0600070205080204" pitchFamily="50" charset="-128"/>
              <a:cs typeface="+mn-cs"/>
            </a:endParaRPr>
          </a:p>
        </p:txBody>
      </p:sp>
    </p:spTree>
    <p:extLst>
      <p:ext uri="{BB962C8B-B14F-4D97-AF65-F5344CB8AC3E}">
        <p14:creationId xmlns:p14="http://schemas.microsoft.com/office/powerpoint/2010/main" val="265084101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id="{F2FC52D7-E703-4A47-8C07-FD9414CEF9F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DD6E-BD08-4936-9BD9-3819A70769CF}" type="slidenum">
              <a:rPr kumimoji="1" lang="ja-JP" altLang="en-US" sz="1300" b="0" i="0" u="none" strike="noStrike" kern="1200" cap="none" spc="0" normalizeH="0" baseline="0" noProof="0" smtClean="0">
                <a:ln>
                  <a:noFill/>
                </a:ln>
                <a:solidFill>
                  <a:prstClr val="black"/>
                </a:solidFill>
                <a:effectLst/>
                <a:uLnTx/>
                <a:uFillTx/>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1" lang="ja-JP" altLang="en-US" sz="1300" b="0" i="0" u="none" strike="noStrike" kern="1200" cap="none" spc="0" normalizeH="0" baseline="0" noProof="0" dirty="0">
              <a:ln>
                <a:noFill/>
              </a:ln>
              <a:solidFill>
                <a:prstClr val="black"/>
              </a:solidFill>
              <a:effectLst/>
              <a:uLnTx/>
              <a:uFillTx/>
              <a:ea typeface="ＭＳ Ｐゴシック" panose="020B0600070205080204" pitchFamily="50" charset="-128"/>
              <a:cs typeface="+mn-cs"/>
            </a:endParaRPr>
          </a:p>
        </p:txBody>
      </p:sp>
    </p:spTree>
    <p:extLst>
      <p:ext uri="{BB962C8B-B14F-4D97-AF65-F5344CB8AC3E}">
        <p14:creationId xmlns:p14="http://schemas.microsoft.com/office/powerpoint/2010/main" val="2310479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schemeClr val="tx1"/>
              </a:solidFill>
            </a:endParaRPr>
          </a:p>
        </p:txBody>
      </p:sp>
      <p:sp>
        <p:nvSpPr>
          <p:cNvPr id="4" name="ヘッダー プレースホルダー 3"/>
          <p:cNvSpPr>
            <a:spLocks noGrp="1"/>
          </p:cNvSpPr>
          <p:nvPr>
            <p:ph type="hdr" sz="quarter" idx="10"/>
          </p:nvPr>
        </p:nvSpPr>
        <p:spPr/>
        <p:txBody>
          <a:bodyPr/>
          <a:lstStyle/>
          <a:p>
            <a:r>
              <a:rPr lang="en-US" altLang="zh-TW">
                <a:solidFill>
                  <a:prstClr val="black"/>
                </a:solidFill>
              </a:rPr>
              <a:t>2018/02/10</a:t>
            </a:r>
            <a:r>
              <a:rPr lang="zh-TW" altLang="en-US">
                <a:solidFill>
                  <a:prstClr val="black"/>
                </a:solidFill>
              </a:rPr>
              <a:t>（第４回：西河雅人）</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8</a:t>
            </a:fld>
            <a:endParaRPr lang="ja-JP" altLang="en-US" dirty="0">
              <a:solidFill>
                <a:prstClr val="black"/>
              </a:solidFill>
            </a:endParaRPr>
          </a:p>
        </p:txBody>
      </p:sp>
    </p:spTree>
    <p:extLst>
      <p:ext uri="{BB962C8B-B14F-4D97-AF65-F5344CB8AC3E}">
        <p14:creationId xmlns:p14="http://schemas.microsoft.com/office/powerpoint/2010/main" val="298913214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84</a:t>
            </a:fld>
            <a:endParaRPr kumimoji="1" lang="ja-JP" altLang="en-US"/>
          </a:p>
        </p:txBody>
      </p:sp>
    </p:spTree>
    <p:extLst>
      <p:ext uri="{BB962C8B-B14F-4D97-AF65-F5344CB8AC3E}">
        <p14:creationId xmlns:p14="http://schemas.microsoft.com/office/powerpoint/2010/main" val="148099088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85</a:t>
            </a:fld>
            <a:endParaRPr kumimoji="1" lang="ja-JP" altLang="en-US"/>
          </a:p>
        </p:txBody>
      </p:sp>
    </p:spTree>
    <p:extLst>
      <p:ext uri="{BB962C8B-B14F-4D97-AF65-F5344CB8AC3E}">
        <p14:creationId xmlns:p14="http://schemas.microsoft.com/office/powerpoint/2010/main" val="63753109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86</a:t>
            </a:fld>
            <a:endParaRPr kumimoji="1" lang="ja-JP" altLang="en-US"/>
          </a:p>
        </p:txBody>
      </p:sp>
    </p:spTree>
    <p:extLst>
      <p:ext uri="{BB962C8B-B14F-4D97-AF65-F5344CB8AC3E}">
        <p14:creationId xmlns:p14="http://schemas.microsoft.com/office/powerpoint/2010/main" val="130299742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dirty="0">
              <a:ea typeface="游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87</a:t>
            </a:fld>
            <a:endParaRPr kumimoji="1" lang="ja-JP" altLang="en-US" dirty="0"/>
          </a:p>
        </p:txBody>
      </p:sp>
      <p:sp>
        <p:nvSpPr>
          <p:cNvPr id="5" name="ヘッダー プレースホルダー 4"/>
          <p:cNvSpPr>
            <a:spLocks noGrp="1"/>
          </p:cNvSpPr>
          <p:nvPr>
            <p:ph type="hdr" sz="quarter" idx="11"/>
          </p:nvPr>
        </p:nvSpPr>
        <p:spPr/>
        <p:txBody>
          <a:bodyPr/>
          <a:lstStyle/>
          <a:p>
            <a:r>
              <a:rPr kumimoji="1" lang="en-US" altLang="zh-TW"/>
              <a:t>2018/02/10</a:t>
            </a:r>
            <a:r>
              <a:rPr kumimoji="1" lang="zh-TW" altLang="en-US"/>
              <a:t>（第４回：西河雅人）</a:t>
            </a:r>
            <a:endParaRPr kumimoji="1" lang="ja-JP" altLang="en-US" dirty="0"/>
          </a:p>
        </p:txBody>
      </p:sp>
    </p:spTree>
    <p:extLst>
      <p:ext uri="{BB962C8B-B14F-4D97-AF65-F5344CB8AC3E}">
        <p14:creationId xmlns:p14="http://schemas.microsoft.com/office/powerpoint/2010/main" val="379513908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en-US" altLang="zh-TW"/>
              <a:t>2018/02/10</a:t>
            </a:r>
            <a:r>
              <a:rPr kumimoji="1" lang="zh-TW" altLang="en-US"/>
              <a:t>（第４回：西河雅人）</a:t>
            </a:r>
            <a:endParaRPr kumimoji="1" lang="ja-JP" altLang="en-US"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88</a:t>
            </a:fld>
            <a:endParaRPr kumimoji="1" lang="ja-JP" altLang="en-US" dirty="0"/>
          </a:p>
        </p:txBody>
      </p:sp>
    </p:spTree>
    <p:extLst>
      <p:ext uri="{BB962C8B-B14F-4D97-AF65-F5344CB8AC3E}">
        <p14:creationId xmlns:p14="http://schemas.microsoft.com/office/powerpoint/2010/main" val="134618769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dirty="0"/>
          </a:p>
        </p:txBody>
      </p:sp>
      <p:sp>
        <p:nvSpPr>
          <p:cNvPr id="4" name="ヘッダー プレースホルダー 3"/>
          <p:cNvSpPr>
            <a:spLocks noGrp="1"/>
          </p:cNvSpPr>
          <p:nvPr>
            <p:ph type="hdr" sz="quarter" idx="10"/>
          </p:nvPr>
        </p:nvSpPr>
        <p:spPr/>
        <p:txBody>
          <a:bodyPr/>
          <a:lstStyle/>
          <a:p>
            <a:r>
              <a:rPr lang="en-US" altLang="zh-TW">
                <a:solidFill>
                  <a:prstClr val="black"/>
                </a:solidFill>
              </a:rPr>
              <a:t>2018/02/10</a:t>
            </a:r>
            <a:r>
              <a:rPr lang="zh-TW" altLang="en-US">
                <a:solidFill>
                  <a:prstClr val="black"/>
                </a:solidFill>
              </a:rPr>
              <a:t>（第４回：西河雅人）</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89</a:t>
            </a:fld>
            <a:endParaRPr lang="ja-JP" altLang="en-US" dirty="0">
              <a:solidFill>
                <a:prstClr val="black"/>
              </a:solidFill>
            </a:endParaRPr>
          </a:p>
        </p:txBody>
      </p:sp>
    </p:spTree>
    <p:extLst>
      <p:ext uri="{BB962C8B-B14F-4D97-AF65-F5344CB8AC3E}">
        <p14:creationId xmlns:p14="http://schemas.microsoft.com/office/powerpoint/2010/main" val="222482524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a:lstStyle/>
          <a:p>
            <a:endParaRPr lang="en-US" altLang="ja-JP" sz="1200" dirty="0">
              <a:solidFill>
                <a:prstClr val="black"/>
              </a:solidFill>
              <a:ea typeface="游ゴシック" panose="020B0400000000000000" pitchFamily="50" charset="-128"/>
            </a:endParaRPr>
          </a:p>
        </p:txBody>
      </p:sp>
      <p:sp>
        <p:nvSpPr>
          <p:cNvPr id="4" name="ヘッダー プレースホルダー 3"/>
          <p:cNvSpPr>
            <a:spLocks noGrp="1"/>
          </p:cNvSpPr>
          <p:nvPr>
            <p:ph type="hdr" sz="quarter" idx="10"/>
          </p:nvPr>
        </p:nvSpPr>
        <p:spPr/>
        <p:txBody>
          <a:bodyPr/>
          <a:lstStyle/>
          <a:p>
            <a:r>
              <a:rPr lang="en-US" altLang="zh-TW">
                <a:solidFill>
                  <a:prstClr val="black"/>
                </a:solidFill>
              </a:rPr>
              <a:t>2018/02/10</a:t>
            </a:r>
            <a:r>
              <a:rPr lang="zh-TW" altLang="en-US">
                <a:solidFill>
                  <a:prstClr val="black"/>
                </a:solidFill>
              </a:rPr>
              <a:t>（第４回：西河雅人）</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90</a:t>
            </a:fld>
            <a:endParaRPr lang="ja-JP" altLang="en-US" dirty="0">
              <a:solidFill>
                <a:prstClr val="black"/>
              </a:solidFill>
            </a:endParaRPr>
          </a:p>
        </p:txBody>
      </p:sp>
    </p:spTree>
    <p:extLst>
      <p:ext uri="{BB962C8B-B14F-4D97-AF65-F5344CB8AC3E}">
        <p14:creationId xmlns:p14="http://schemas.microsoft.com/office/powerpoint/2010/main" val="360086350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a:lstStyle/>
          <a:p>
            <a:endParaRPr lang="en-US" altLang="ja-JP" sz="1200" dirty="0">
              <a:solidFill>
                <a:prstClr val="black"/>
              </a:solidFill>
              <a:ea typeface="游ゴシック" panose="020B0400000000000000" pitchFamily="50" charset="-128"/>
            </a:endParaRPr>
          </a:p>
        </p:txBody>
      </p:sp>
      <p:sp>
        <p:nvSpPr>
          <p:cNvPr id="4" name="ヘッダー プレースホルダー 3"/>
          <p:cNvSpPr>
            <a:spLocks noGrp="1"/>
          </p:cNvSpPr>
          <p:nvPr>
            <p:ph type="hdr" sz="quarter" idx="10"/>
          </p:nvPr>
        </p:nvSpPr>
        <p:spPr/>
        <p:txBody>
          <a:bodyPr/>
          <a:lstStyle/>
          <a:p>
            <a:r>
              <a:rPr lang="en-US" altLang="zh-TW">
                <a:solidFill>
                  <a:prstClr val="black"/>
                </a:solidFill>
              </a:rPr>
              <a:t>2018/02/10</a:t>
            </a:r>
            <a:r>
              <a:rPr lang="zh-TW" altLang="en-US">
                <a:solidFill>
                  <a:prstClr val="black"/>
                </a:solidFill>
              </a:rPr>
              <a:t>（第４回：西河雅人）</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91</a:t>
            </a:fld>
            <a:endParaRPr lang="ja-JP" altLang="en-US" dirty="0">
              <a:solidFill>
                <a:prstClr val="black"/>
              </a:solidFill>
            </a:endParaRPr>
          </a:p>
        </p:txBody>
      </p:sp>
    </p:spTree>
    <p:extLst>
      <p:ext uri="{BB962C8B-B14F-4D97-AF65-F5344CB8AC3E}">
        <p14:creationId xmlns:p14="http://schemas.microsoft.com/office/powerpoint/2010/main" val="369119779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a:lstStyle/>
          <a:p>
            <a:endParaRPr lang="en-US" altLang="ja-JP" sz="1200" dirty="0">
              <a:solidFill>
                <a:prstClr val="black"/>
              </a:solidFill>
              <a:ea typeface="游ゴシック" panose="020B0400000000000000" pitchFamily="50" charset="-128"/>
            </a:endParaRPr>
          </a:p>
        </p:txBody>
      </p:sp>
      <p:sp>
        <p:nvSpPr>
          <p:cNvPr id="4" name="ヘッダー プレースホルダー 3"/>
          <p:cNvSpPr>
            <a:spLocks noGrp="1"/>
          </p:cNvSpPr>
          <p:nvPr>
            <p:ph type="hdr" sz="quarter" idx="10"/>
          </p:nvPr>
        </p:nvSpPr>
        <p:spPr/>
        <p:txBody>
          <a:bodyPr/>
          <a:lstStyle/>
          <a:p>
            <a:r>
              <a:rPr lang="en-US" altLang="zh-TW">
                <a:solidFill>
                  <a:prstClr val="black"/>
                </a:solidFill>
              </a:rPr>
              <a:t>2018/02/10</a:t>
            </a:r>
            <a:r>
              <a:rPr lang="zh-TW" altLang="en-US">
                <a:solidFill>
                  <a:prstClr val="black"/>
                </a:solidFill>
              </a:rPr>
              <a:t>（第４回：西河雅人）</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92</a:t>
            </a:fld>
            <a:endParaRPr lang="ja-JP" altLang="en-US" dirty="0">
              <a:solidFill>
                <a:prstClr val="black"/>
              </a:solidFill>
            </a:endParaRPr>
          </a:p>
        </p:txBody>
      </p:sp>
    </p:spTree>
    <p:extLst>
      <p:ext uri="{BB962C8B-B14F-4D97-AF65-F5344CB8AC3E}">
        <p14:creationId xmlns:p14="http://schemas.microsoft.com/office/powerpoint/2010/main" val="30883457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a:lstStyle/>
          <a:p>
            <a:endParaRPr lang="en-US" altLang="ja-JP" sz="1200" dirty="0">
              <a:solidFill>
                <a:prstClr val="black"/>
              </a:solidFill>
              <a:ea typeface="游ゴシック" panose="020B0400000000000000" pitchFamily="50" charset="-128"/>
            </a:endParaRPr>
          </a:p>
        </p:txBody>
      </p:sp>
      <p:sp>
        <p:nvSpPr>
          <p:cNvPr id="4" name="ヘッダー プレースホルダー 3"/>
          <p:cNvSpPr>
            <a:spLocks noGrp="1"/>
          </p:cNvSpPr>
          <p:nvPr>
            <p:ph type="hdr" sz="quarter" idx="10"/>
          </p:nvPr>
        </p:nvSpPr>
        <p:spPr/>
        <p:txBody>
          <a:bodyPr/>
          <a:lstStyle/>
          <a:p>
            <a:r>
              <a:rPr lang="en-US" altLang="zh-TW">
                <a:solidFill>
                  <a:prstClr val="black"/>
                </a:solidFill>
              </a:rPr>
              <a:t>2018/02/10</a:t>
            </a:r>
            <a:r>
              <a:rPr lang="zh-TW" altLang="en-US">
                <a:solidFill>
                  <a:prstClr val="black"/>
                </a:solidFill>
              </a:rPr>
              <a:t>（第４回：西河雅人）</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93</a:t>
            </a:fld>
            <a:endParaRPr lang="ja-JP" altLang="en-US" dirty="0">
              <a:solidFill>
                <a:prstClr val="black"/>
              </a:solidFill>
            </a:endParaRPr>
          </a:p>
        </p:txBody>
      </p:sp>
    </p:spTree>
    <p:extLst>
      <p:ext uri="{BB962C8B-B14F-4D97-AF65-F5344CB8AC3E}">
        <p14:creationId xmlns:p14="http://schemas.microsoft.com/office/powerpoint/2010/main" val="3088101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schemeClr val="tx1"/>
              </a:solidFill>
            </a:endParaRPr>
          </a:p>
        </p:txBody>
      </p:sp>
      <p:sp>
        <p:nvSpPr>
          <p:cNvPr id="4" name="ヘッダー プレースホルダー 3"/>
          <p:cNvSpPr>
            <a:spLocks noGrp="1"/>
          </p:cNvSpPr>
          <p:nvPr>
            <p:ph type="hdr" sz="quarter" idx="10"/>
          </p:nvPr>
        </p:nvSpPr>
        <p:spPr/>
        <p:txBody>
          <a:bodyPr/>
          <a:lstStyle/>
          <a:p>
            <a:r>
              <a:rPr lang="en-US" altLang="zh-TW">
                <a:solidFill>
                  <a:prstClr val="black"/>
                </a:solidFill>
              </a:rPr>
              <a:t>2018/02/10</a:t>
            </a:r>
            <a:r>
              <a:rPr lang="zh-TW" altLang="en-US">
                <a:solidFill>
                  <a:prstClr val="black"/>
                </a:solidFill>
              </a:rPr>
              <a:t>（第４回：西河雅人）</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9</a:t>
            </a:fld>
            <a:endParaRPr lang="ja-JP" altLang="en-US" dirty="0">
              <a:solidFill>
                <a:prstClr val="black"/>
              </a:solidFill>
            </a:endParaRPr>
          </a:p>
        </p:txBody>
      </p:sp>
    </p:spTree>
    <p:extLst>
      <p:ext uri="{BB962C8B-B14F-4D97-AF65-F5344CB8AC3E}">
        <p14:creationId xmlns:p14="http://schemas.microsoft.com/office/powerpoint/2010/main" val="173775369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a:lstStyle/>
          <a:p>
            <a:endParaRPr lang="en-US" altLang="ja-JP" sz="1200" dirty="0">
              <a:solidFill>
                <a:prstClr val="black"/>
              </a:solidFill>
              <a:ea typeface="游ゴシック" panose="020B0400000000000000" pitchFamily="50" charset="-128"/>
            </a:endParaRPr>
          </a:p>
        </p:txBody>
      </p:sp>
      <p:sp>
        <p:nvSpPr>
          <p:cNvPr id="4" name="ヘッダー プレースホルダー 3"/>
          <p:cNvSpPr>
            <a:spLocks noGrp="1"/>
          </p:cNvSpPr>
          <p:nvPr>
            <p:ph type="hdr" sz="quarter" idx="10"/>
          </p:nvPr>
        </p:nvSpPr>
        <p:spPr/>
        <p:txBody>
          <a:bodyPr/>
          <a:lstStyle/>
          <a:p>
            <a:r>
              <a:rPr lang="en-US" altLang="zh-TW">
                <a:solidFill>
                  <a:prstClr val="black"/>
                </a:solidFill>
              </a:rPr>
              <a:t>2018/02/10</a:t>
            </a:r>
            <a:r>
              <a:rPr lang="zh-TW" altLang="en-US">
                <a:solidFill>
                  <a:prstClr val="black"/>
                </a:solidFill>
              </a:rPr>
              <a:t>（第４回：西河雅人）</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94</a:t>
            </a:fld>
            <a:endParaRPr lang="ja-JP" altLang="en-US" dirty="0">
              <a:solidFill>
                <a:prstClr val="black"/>
              </a:solidFill>
            </a:endParaRPr>
          </a:p>
        </p:txBody>
      </p:sp>
    </p:spTree>
    <p:extLst>
      <p:ext uri="{BB962C8B-B14F-4D97-AF65-F5344CB8AC3E}">
        <p14:creationId xmlns:p14="http://schemas.microsoft.com/office/powerpoint/2010/main" val="223539759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96</a:t>
            </a:fld>
            <a:endParaRPr kumimoji="1" lang="ja-JP" altLang="en-US"/>
          </a:p>
        </p:txBody>
      </p:sp>
    </p:spTree>
    <p:extLst>
      <p:ext uri="{BB962C8B-B14F-4D97-AF65-F5344CB8AC3E}">
        <p14:creationId xmlns:p14="http://schemas.microsoft.com/office/powerpoint/2010/main" val="62797640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97</a:t>
            </a:fld>
            <a:endParaRPr kumimoji="1" lang="ja-JP" altLang="en-US"/>
          </a:p>
        </p:txBody>
      </p:sp>
    </p:spTree>
    <p:extLst>
      <p:ext uri="{BB962C8B-B14F-4D97-AF65-F5344CB8AC3E}">
        <p14:creationId xmlns:p14="http://schemas.microsoft.com/office/powerpoint/2010/main" val="68376517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100</a:t>
            </a:fld>
            <a:endParaRPr kumimoji="1" lang="ja-JP" altLang="en-US"/>
          </a:p>
        </p:txBody>
      </p:sp>
    </p:spTree>
    <p:extLst>
      <p:ext uri="{BB962C8B-B14F-4D97-AF65-F5344CB8AC3E}">
        <p14:creationId xmlns:p14="http://schemas.microsoft.com/office/powerpoint/2010/main" val="335083064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a:lstStyle/>
          <a:p>
            <a:endParaRPr lang="en-US" altLang="ja-JP" sz="1200" dirty="0">
              <a:solidFill>
                <a:prstClr val="black"/>
              </a:solidFill>
              <a:ea typeface="游ゴシック" panose="020B0400000000000000" pitchFamily="50" charset="-128"/>
            </a:endParaRPr>
          </a:p>
        </p:txBody>
      </p:sp>
      <p:sp>
        <p:nvSpPr>
          <p:cNvPr id="4" name="ヘッダー プレースホルダー 3"/>
          <p:cNvSpPr>
            <a:spLocks noGrp="1"/>
          </p:cNvSpPr>
          <p:nvPr>
            <p:ph type="hdr" sz="quarter" idx="10"/>
          </p:nvPr>
        </p:nvSpPr>
        <p:spPr/>
        <p:txBody>
          <a:bodyPr/>
          <a:lstStyle/>
          <a:p>
            <a:r>
              <a:rPr lang="en-US" altLang="zh-TW">
                <a:solidFill>
                  <a:prstClr val="black"/>
                </a:solidFill>
              </a:rPr>
              <a:t>2018/02/10</a:t>
            </a:r>
            <a:r>
              <a:rPr lang="zh-TW" altLang="en-US">
                <a:solidFill>
                  <a:prstClr val="black"/>
                </a:solidFill>
              </a:rPr>
              <a:t>（第４回：西河雅人）</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101</a:t>
            </a:fld>
            <a:endParaRPr lang="ja-JP" altLang="en-US" dirty="0">
              <a:solidFill>
                <a:prstClr val="black"/>
              </a:solidFill>
            </a:endParaRPr>
          </a:p>
        </p:txBody>
      </p:sp>
    </p:spTree>
    <p:extLst>
      <p:ext uri="{BB962C8B-B14F-4D97-AF65-F5344CB8AC3E}">
        <p14:creationId xmlns:p14="http://schemas.microsoft.com/office/powerpoint/2010/main" val="211953561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102</a:t>
            </a:fld>
            <a:endParaRPr kumimoji="1" lang="ja-JP" altLang="en-US"/>
          </a:p>
        </p:txBody>
      </p:sp>
    </p:spTree>
    <p:extLst>
      <p:ext uri="{BB962C8B-B14F-4D97-AF65-F5344CB8AC3E}">
        <p14:creationId xmlns:p14="http://schemas.microsoft.com/office/powerpoint/2010/main" val="268032429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C3F888CB-CBE4-499B-AB51-B27E11D85C90}" type="slidenum">
              <a:rPr kumimoji="1" lang="ja-JP" altLang="en-US" smtClean="0"/>
              <a:t>103</a:t>
            </a:fld>
            <a:endParaRPr kumimoji="1" lang="ja-JP" altLang="en-US"/>
          </a:p>
        </p:txBody>
      </p:sp>
    </p:spTree>
    <p:extLst>
      <p:ext uri="{BB962C8B-B14F-4D97-AF65-F5344CB8AC3E}">
        <p14:creationId xmlns:p14="http://schemas.microsoft.com/office/powerpoint/2010/main" val="332742753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dirty="0">
              <a:ea typeface="游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fld id="{65FFDD6E-BD08-4936-9BD9-3819A70769CF}" type="slidenum">
              <a:rPr kumimoji="1" lang="ja-JP" altLang="en-US" smtClean="0"/>
              <a:pPr/>
              <a:t>104</a:t>
            </a:fld>
            <a:endParaRPr kumimoji="1" lang="ja-JP" altLang="en-US" dirty="0"/>
          </a:p>
        </p:txBody>
      </p:sp>
      <p:sp>
        <p:nvSpPr>
          <p:cNvPr id="5" name="ヘッダー プレースホルダー 4"/>
          <p:cNvSpPr>
            <a:spLocks noGrp="1"/>
          </p:cNvSpPr>
          <p:nvPr>
            <p:ph type="hdr" sz="quarter" idx="11"/>
          </p:nvPr>
        </p:nvSpPr>
        <p:spPr/>
        <p:txBody>
          <a:bodyPr/>
          <a:lstStyle/>
          <a:p>
            <a:r>
              <a:rPr kumimoji="1" lang="en-US" altLang="zh-TW"/>
              <a:t>2018/02/10</a:t>
            </a:r>
            <a:r>
              <a:rPr kumimoji="1" lang="zh-TW" altLang="en-US"/>
              <a:t>（第４回：西河雅人）</a:t>
            </a:r>
            <a:endParaRPr kumimoji="1" lang="ja-JP" altLang="en-US" dirty="0"/>
          </a:p>
        </p:txBody>
      </p:sp>
    </p:spTree>
    <p:extLst>
      <p:ext uri="{BB962C8B-B14F-4D97-AF65-F5344CB8AC3E}">
        <p14:creationId xmlns:p14="http://schemas.microsoft.com/office/powerpoint/2010/main" val="5781214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en-US" altLang="zh-TW"/>
              <a:t>2018/02/10</a:t>
            </a:r>
            <a:r>
              <a:rPr kumimoji="1" lang="zh-TW" altLang="en-US"/>
              <a:t>（第４回：西河雅人）</a:t>
            </a:r>
            <a:endParaRPr kumimoji="1" lang="ja-JP" altLang="en-US" dirty="0"/>
          </a:p>
        </p:txBody>
      </p:sp>
      <p:sp>
        <p:nvSpPr>
          <p:cNvPr id="5" name="スライド番号プレースホルダー 4"/>
          <p:cNvSpPr>
            <a:spLocks noGrp="1"/>
          </p:cNvSpPr>
          <p:nvPr>
            <p:ph type="sldNum" sz="quarter" idx="11"/>
          </p:nvPr>
        </p:nvSpPr>
        <p:spPr/>
        <p:txBody>
          <a:bodyPr/>
          <a:lstStyle/>
          <a:p>
            <a:fld id="{65FFDD6E-BD08-4936-9BD9-3819A70769CF}" type="slidenum">
              <a:rPr kumimoji="1" lang="ja-JP" altLang="en-US" smtClean="0"/>
              <a:pPr/>
              <a:t>105</a:t>
            </a:fld>
            <a:endParaRPr kumimoji="1" lang="ja-JP" altLang="en-US" dirty="0"/>
          </a:p>
        </p:txBody>
      </p:sp>
    </p:spTree>
    <p:extLst>
      <p:ext uri="{BB962C8B-B14F-4D97-AF65-F5344CB8AC3E}">
        <p14:creationId xmlns:p14="http://schemas.microsoft.com/office/powerpoint/2010/main" val="134618769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ヘッダー プレースホルダー 3"/>
          <p:cNvSpPr>
            <a:spLocks noGrp="1"/>
          </p:cNvSpPr>
          <p:nvPr>
            <p:ph type="hdr" sz="quarter" idx="10"/>
          </p:nvPr>
        </p:nvSpPr>
        <p:spPr/>
        <p:txBody>
          <a:bodyPr/>
          <a:lstStyle/>
          <a:p>
            <a:r>
              <a:rPr lang="en-US" altLang="zh-TW">
                <a:solidFill>
                  <a:prstClr val="black"/>
                </a:solidFill>
              </a:rPr>
              <a:t>2018/02/10</a:t>
            </a:r>
            <a:r>
              <a:rPr lang="zh-TW" altLang="en-US">
                <a:solidFill>
                  <a:prstClr val="black"/>
                </a:solidFill>
              </a:rPr>
              <a:t>（第４回：西河雅人）</a:t>
            </a:r>
            <a:endParaRPr lang="ja-JP" altLang="en-US" dirty="0">
              <a:solidFill>
                <a:prstClr val="black"/>
              </a:solidFill>
            </a:endParaRPr>
          </a:p>
        </p:txBody>
      </p:sp>
      <p:sp>
        <p:nvSpPr>
          <p:cNvPr id="5" name="スライド番号プレースホルダー 4"/>
          <p:cNvSpPr>
            <a:spLocks noGrp="1"/>
          </p:cNvSpPr>
          <p:nvPr>
            <p:ph type="sldNum" sz="quarter" idx="11"/>
          </p:nvPr>
        </p:nvSpPr>
        <p:spPr/>
        <p:txBody>
          <a:bodyPr/>
          <a:lstStyle/>
          <a:p>
            <a:fld id="{65FFDD6E-BD08-4936-9BD9-3819A70769CF}" type="slidenum">
              <a:rPr lang="ja-JP" altLang="en-US" smtClean="0">
                <a:solidFill>
                  <a:prstClr val="black"/>
                </a:solidFill>
              </a:rPr>
              <a:pPr/>
              <a:t>106</a:t>
            </a:fld>
            <a:endParaRPr lang="ja-JP" altLang="en-US" dirty="0">
              <a:solidFill>
                <a:prstClr val="black"/>
              </a:solidFill>
            </a:endParaRPr>
          </a:p>
        </p:txBody>
      </p:sp>
    </p:spTree>
    <p:extLst>
      <p:ext uri="{BB962C8B-B14F-4D97-AF65-F5344CB8AC3E}">
        <p14:creationId xmlns:p14="http://schemas.microsoft.com/office/powerpoint/2010/main" val="1720565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E8DF8C7-20AB-4153-A9BB-35665440B8EC}" type="datetime1">
              <a:rPr lang="ja-JP" altLang="en-US" smtClean="0">
                <a:solidFill>
                  <a:prstClr val="black">
                    <a:tint val="75000"/>
                  </a:prstClr>
                </a:solidFill>
              </a:rPr>
              <a:t>2024/10/16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5"/>
          <p:cNvSpPr>
            <a:spLocks noGrp="1"/>
          </p:cNvSpPr>
          <p:nvPr>
            <p:ph type="sldNum" sz="quarter" idx="4"/>
          </p:nvPr>
        </p:nvSpPr>
        <p:spPr>
          <a:xfrm>
            <a:off x="8588523" y="6501629"/>
            <a:ext cx="550670" cy="365125"/>
          </a:xfrm>
          <a:prstGeom prst="rect">
            <a:avLst/>
          </a:prstGeom>
          <a:effectLst>
            <a:glow rad="254000">
              <a:schemeClr val="bg1">
                <a:alpha val="40000"/>
              </a:schemeClr>
            </a:glow>
          </a:effectLst>
        </p:spPr>
        <p:txBody>
          <a:bodyPr vert="horz" lIns="91440" tIns="45720" rIns="91440" bIns="45720" rtlCol="0" anchor="ctr"/>
          <a:lstStyle>
            <a:lvl1pPr algn="r">
              <a:defRPr sz="2400">
                <a:solidFill>
                  <a:schemeClr val="tx1"/>
                </a:solidFill>
                <a:effectLst>
                  <a:glow rad="342900">
                    <a:schemeClr val="bg1">
                      <a:alpha val="40000"/>
                    </a:schemeClr>
                  </a:glow>
                </a:effectLst>
              </a:defRPr>
            </a:lvl1pPr>
          </a:lstStyle>
          <a:p>
            <a:fld id="{58A805D9-84B0-4BC2-8A4E-42EAC20E1C5F}" type="slidenum">
              <a:rPr lang="ja-JP" altLang="en-US" smtClean="0"/>
              <a:pPr/>
              <a:t>‹#›</a:t>
            </a:fld>
            <a:endParaRPr lang="ja-JP" altLang="en-US" dirty="0"/>
          </a:p>
        </p:txBody>
      </p:sp>
    </p:spTree>
    <p:extLst>
      <p:ext uri="{BB962C8B-B14F-4D97-AF65-F5344CB8AC3E}">
        <p14:creationId xmlns:p14="http://schemas.microsoft.com/office/powerpoint/2010/main" val="952474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474B56C-075B-41AF-AE43-A16B5B7F12B4}" type="datetime1">
              <a:rPr lang="ja-JP" altLang="en-US" smtClean="0">
                <a:solidFill>
                  <a:prstClr val="black">
                    <a:tint val="75000"/>
                  </a:prstClr>
                </a:solidFill>
              </a:rPr>
              <a:t>2024/10/16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8" name="スライド番号プレースホルダー 5"/>
          <p:cNvSpPr>
            <a:spLocks noGrp="1"/>
          </p:cNvSpPr>
          <p:nvPr>
            <p:ph type="sldNum" sz="quarter" idx="4"/>
          </p:nvPr>
        </p:nvSpPr>
        <p:spPr>
          <a:xfrm>
            <a:off x="8588523" y="6501629"/>
            <a:ext cx="550670" cy="365125"/>
          </a:xfrm>
          <a:prstGeom prst="rect">
            <a:avLst/>
          </a:prstGeom>
          <a:effectLst>
            <a:glow rad="254000">
              <a:schemeClr val="bg1">
                <a:alpha val="40000"/>
              </a:schemeClr>
            </a:glow>
          </a:effectLst>
        </p:spPr>
        <p:txBody>
          <a:bodyPr vert="horz" lIns="91440" tIns="45720" rIns="91440" bIns="45720" rtlCol="0" anchor="ctr"/>
          <a:lstStyle>
            <a:lvl1pPr algn="r">
              <a:defRPr sz="2400">
                <a:solidFill>
                  <a:schemeClr val="tx1"/>
                </a:solidFill>
                <a:effectLst>
                  <a:glow rad="342900">
                    <a:schemeClr val="bg1">
                      <a:alpha val="40000"/>
                    </a:schemeClr>
                  </a:glow>
                </a:effectLst>
              </a:defRPr>
            </a:lvl1pPr>
          </a:lstStyle>
          <a:p>
            <a:fld id="{58A805D9-84B0-4BC2-8A4E-42EAC20E1C5F}" type="slidenum">
              <a:rPr lang="ja-JP" altLang="en-US" smtClean="0"/>
              <a:pPr/>
              <a:t>‹#›</a:t>
            </a:fld>
            <a:endParaRPr lang="ja-JP" altLang="en-US" dirty="0"/>
          </a:p>
        </p:txBody>
      </p:sp>
    </p:spTree>
    <p:extLst>
      <p:ext uri="{BB962C8B-B14F-4D97-AF65-F5344CB8AC3E}">
        <p14:creationId xmlns:p14="http://schemas.microsoft.com/office/powerpoint/2010/main" val="2870154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83D7979-D5D6-4EB0-B66A-E107D06F525D}" type="datetime1">
              <a:rPr lang="ja-JP" altLang="en-US" smtClean="0">
                <a:solidFill>
                  <a:prstClr val="black">
                    <a:tint val="75000"/>
                  </a:prstClr>
                </a:solidFill>
              </a:rPr>
              <a:t>2024/10/16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8" name="スライド番号プレースホルダー 5"/>
          <p:cNvSpPr>
            <a:spLocks noGrp="1"/>
          </p:cNvSpPr>
          <p:nvPr>
            <p:ph type="sldNum" sz="quarter" idx="4"/>
          </p:nvPr>
        </p:nvSpPr>
        <p:spPr>
          <a:xfrm>
            <a:off x="8588523" y="6501629"/>
            <a:ext cx="550670" cy="365125"/>
          </a:xfrm>
          <a:prstGeom prst="rect">
            <a:avLst/>
          </a:prstGeom>
          <a:effectLst>
            <a:glow rad="254000">
              <a:schemeClr val="bg1">
                <a:alpha val="40000"/>
              </a:schemeClr>
            </a:glow>
          </a:effectLst>
        </p:spPr>
        <p:txBody>
          <a:bodyPr vert="horz" lIns="91440" tIns="45720" rIns="91440" bIns="45720" rtlCol="0" anchor="ctr"/>
          <a:lstStyle>
            <a:lvl1pPr algn="r">
              <a:defRPr sz="2400">
                <a:solidFill>
                  <a:schemeClr val="tx1"/>
                </a:solidFill>
                <a:effectLst>
                  <a:glow rad="342900">
                    <a:schemeClr val="bg1">
                      <a:alpha val="40000"/>
                    </a:schemeClr>
                  </a:glow>
                </a:effectLst>
              </a:defRPr>
            </a:lvl1pPr>
          </a:lstStyle>
          <a:p>
            <a:fld id="{58A805D9-84B0-4BC2-8A4E-42EAC20E1C5F}" type="slidenum">
              <a:rPr lang="ja-JP" altLang="en-US" smtClean="0"/>
              <a:pPr/>
              <a:t>‹#›</a:t>
            </a:fld>
            <a:endParaRPr lang="ja-JP" altLang="en-US" dirty="0"/>
          </a:p>
        </p:txBody>
      </p:sp>
    </p:spTree>
    <p:extLst>
      <p:ext uri="{BB962C8B-B14F-4D97-AF65-F5344CB8AC3E}">
        <p14:creationId xmlns:p14="http://schemas.microsoft.com/office/powerpoint/2010/main" val="2353463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9B4E569-74F2-429A-B608-DAABCC036EC6}" type="datetime1">
              <a:rPr kumimoji="1" lang="ja-JP" altLang="en-US" smtClean="0"/>
              <a:t>2024/10/16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8" name="スライド番号プレースホルダー 5"/>
          <p:cNvSpPr>
            <a:spLocks noGrp="1"/>
          </p:cNvSpPr>
          <p:nvPr>
            <p:ph type="sldNum" sz="quarter" idx="4"/>
          </p:nvPr>
        </p:nvSpPr>
        <p:spPr>
          <a:xfrm>
            <a:off x="8588523" y="6501629"/>
            <a:ext cx="550670" cy="365125"/>
          </a:xfrm>
          <a:prstGeom prst="rect">
            <a:avLst/>
          </a:prstGeom>
          <a:effectLst>
            <a:glow rad="254000">
              <a:schemeClr val="bg1">
                <a:alpha val="40000"/>
              </a:schemeClr>
            </a:glow>
          </a:effectLst>
        </p:spPr>
        <p:txBody>
          <a:bodyPr vert="horz" lIns="91440" tIns="45720" rIns="91440" bIns="45720" rtlCol="0" anchor="ctr"/>
          <a:lstStyle>
            <a:lvl1pPr algn="r">
              <a:defRPr sz="2400">
                <a:solidFill>
                  <a:schemeClr val="tx1"/>
                </a:solidFill>
                <a:effectLst>
                  <a:glow rad="342900">
                    <a:schemeClr val="bg1">
                      <a:alpha val="40000"/>
                    </a:schemeClr>
                  </a:glow>
                </a:effectLst>
              </a:defRPr>
            </a:lvl1pPr>
          </a:lstStyle>
          <a:p>
            <a:fld id="{58A805D9-84B0-4BC2-8A4E-42EAC20E1C5F}" type="slidenum">
              <a:rPr lang="ja-JP" altLang="en-US" smtClean="0"/>
              <a:pPr/>
              <a:t>‹#›</a:t>
            </a:fld>
            <a:endParaRPr lang="ja-JP" altLang="en-US" dirty="0"/>
          </a:p>
        </p:txBody>
      </p:sp>
    </p:spTree>
    <p:extLst>
      <p:ext uri="{BB962C8B-B14F-4D97-AF65-F5344CB8AC3E}">
        <p14:creationId xmlns:p14="http://schemas.microsoft.com/office/powerpoint/2010/main" val="1021178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67A421B-B9F9-47B3-8850-D60A37F4E89D}" type="datetime1">
              <a:rPr kumimoji="1" lang="ja-JP" altLang="en-US" smtClean="0"/>
              <a:t>2024/10/16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8" name="スライド番号プレースホルダー 5"/>
          <p:cNvSpPr>
            <a:spLocks noGrp="1"/>
          </p:cNvSpPr>
          <p:nvPr>
            <p:ph type="sldNum" sz="quarter" idx="4"/>
          </p:nvPr>
        </p:nvSpPr>
        <p:spPr>
          <a:xfrm>
            <a:off x="8588523" y="6501629"/>
            <a:ext cx="550670" cy="365125"/>
          </a:xfrm>
          <a:prstGeom prst="rect">
            <a:avLst/>
          </a:prstGeom>
          <a:effectLst>
            <a:glow rad="254000">
              <a:schemeClr val="bg1">
                <a:alpha val="40000"/>
              </a:schemeClr>
            </a:glow>
          </a:effectLst>
        </p:spPr>
        <p:txBody>
          <a:bodyPr vert="horz" lIns="91440" tIns="45720" rIns="91440" bIns="45720" rtlCol="0" anchor="ctr"/>
          <a:lstStyle>
            <a:lvl1pPr algn="r">
              <a:defRPr sz="2400">
                <a:solidFill>
                  <a:schemeClr val="tx1"/>
                </a:solidFill>
                <a:effectLst>
                  <a:glow rad="342900">
                    <a:schemeClr val="bg1">
                      <a:alpha val="40000"/>
                    </a:schemeClr>
                  </a:glow>
                </a:effectLst>
              </a:defRPr>
            </a:lvl1pPr>
          </a:lstStyle>
          <a:p>
            <a:fld id="{58A805D9-84B0-4BC2-8A4E-42EAC20E1C5F}" type="slidenum">
              <a:rPr lang="ja-JP" altLang="en-US" smtClean="0"/>
              <a:pPr/>
              <a:t>‹#›</a:t>
            </a:fld>
            <a:endParaRPr lang="ja-JP" altLang="en-US" dirty="0"/>
          </a:p>
        </p:txBody>
      </p:sp>
    </p:spTree>
    <p:extLst>
      <p:ext uri="{BB962C8B-B14F-4D97-AF65-F5344CB8AC3E}">
        <p14:creationId xmlns:p14="http://schemas.microsoft.com/office/powerpoint/2010/main" val="3124300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305FF3F9-644D-43D5-B706-2CB3B8E8B8BE}" type="datetime1">
              <a:rPr kumimoji="1" lang="ja-JP" altLang="en-US" smtClean="0"/>
              <a:t>2024/10/16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8" name="スライド番号プレースホルダー 5"/>
          <p:cNvSpPr>
            <a:spLocks noGrp="1"/>
          </p:cNvSpPr>
          <p:nvPr>
            <p:ph type="sldNum" sz="quarter" idx="4"/>
          </p:nvPr>
        </p:nvSpPr>
        <p:spPr>
          <a:xfrm>
            <a:off x="8588523" y="6501629"/>
            <a:ext cx="550670" cy="365125"/>
          </a:xfrm>
          <a:prstGeom prst="rect">
            <a:avLst/>
          </a:prstGeom>
          <a:effectLst>
            <a:glow rad="254000">
              <a:schemeClr val="bg1">
                <a:alpha val="40000"/>
              </a:schemeClr>
            </a:glow>
          </a:effectLst>
        </p:spPr>
        <p:txBody>
          <a:bodyPr vert="horz" lIns="91440" tIns="45720" rIns="91440" bIns="45720" rtlCol="0" anchor="ctr"/>
          <a:lstStyle>
            <a:lvl1pPr algn="r">
              <a:defRPr sz="2400">
                <a:solidFill>
                  <a:schemeClr val="tx1"/>
                </a:solidFill>
                <a:effectLst>
                  <a:glow rad="342900">
                    <a:schemeClr val="bg1">
                      <a:alpha val="40000"/>
                    </a:schemeClr>
                  </a:glow>
                </a:effectLst>
              </a:defRPr>
            </a:lvl1pPr>
          </a:lstStyle>
          <a:p>
            <a:fld id="{58A805D9-84B0-4BC2-8A4E-42EAC20E1C5F}" type="slidenum">
              <a:rPr lang="ja-JP" altLang="en-US" smtClean="0"/>
              <a:pPr/>
              <a:t>‹#›</a:t>
            </a:fld>
            <a:endParaRPr lang="ja-JP" altLang="en-US" dirty="0"/>
          </a:p>
        </p:txBody>
      </p:sp>
    </p:spTree>
    <p:extLst>
      <p:ext uri="{BB962C8B-B14F-4D97-AF65-F5344CB8AC3E}">
        <p14:creationId xmlns:p14="http://schemas.microsoft.com/office/powerpoint/2010/main" val="3841530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15D1025-35F4-4703-B0B3-E3B49D0A79FC}" type="datetime1">
              <a:rPr kumimoji="1" lang="ja-JP" altLang="en-US" smtClean="0"/>
              <a:t>2024/10/16</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9" name="スライド番号プレースホルダー 5"/>
          <p:cNvSpPr>
            <a:spLocks noGrp="1"/>
          </p:cNvSpPr>
          <p:nvPr>
            <p:ph type="sldNum" sz="quarter" idx="4"/>
          </p:nvPr>
        </p:nvSpPr>
        <p:spPr>
          <a:xfrm>
            <a:off x="8588523" y="6501629"/>
            <a:ext cx="550670" cy="365125"/>
          </a:xfrm>
          <a:prstGeom prst="rect">
            <a:avLst/>
          </a:prstGeom>
          <a:effectLst>
            <a:glow rad="254000">
              <a:schemeClr val="bg1">
                <a:alpha val="40000"/>
              </a:schemeClr>
            </a:glow>
          </a:effectLst>
        </p:spPr>
        <p:txBody>
          <a:bodyPr vert="horz" lIns="91440" tIns="45720" rIns="91440" bIns="45720" rtlCol="0" anchor="ctr"/>
          <a:lstStyle>
            <a:lvl1pPr algn="r">
              <a:defRPr sz="2400">
                <a:solidFill>
                  <a:schemeClr val="tx1"/>
                </a:solidFill>
                <a:effectLst>
                  <a:glow rad="342900">
                    <a:schemeClr val="bg1">
                      <a:alpha val="40000"/>
                    </a:schemeClr>
                  </a:glow>
                </a:effectLst>
              </a:defRPr>
            </a:lvl1pPr>
          </a:lstStyle>
          <a:p>
            <a:fld id="{58A805D9-84B0-4BC2-8A4E-42EAC20E1C5F}" type="slidenum">
              <a:rPr lang="ja-JP" altLang="en-US" smtClean="0"/>
              <a:pPr/>
              <a:t>‹#›</a:t>
            </a:fld>
            <a:endParaRPr lang="ja-JP" altLang="en-US" dirty="0"/>
          </a:p>
        </p:txBody>
      </p:sp>
    </p:spTree>
    <p:extLst>
      <p:ext uri="{BB962C8B-B14F-4D97-AF65-F5344CB8AC3E}">
        <p14:creationId xmlns:p14="http://schemas.microsoft.com/office/powerpoint/2010/main" val="342215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614A236D-B8A1-4F95-971E-89FF6EDFCDA5}" type="datetime1">
              <a:rPr kumimoji="1" lang="ja-JP" altLang="en-US" smtClean="0"/>
              <a:t>2024/10/16</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11" name="スライド番号プレースホルダー 5"/>
          <p:cNvSpPr>
            <a:spLocks noGrp="1"/>
          </p:cNvSpPr>
          <p:nvPr>
            <p:ph type="sldNum" sz="quarter" idx="12"/>
          </p:nvPr>
        </p:nvSpPr>
        <p:spPr>
          <a:xfrm>
            <a:off x="8588523" y="6501629"/>
            <a:ext cx="550670" cy="365125"/>
          </a:xfrm>
          <a:prstGeom prst="rect">
            <a:avLst/>
          </a:prstGeom>
          <a:effectLst>
            <a:glow rad="254000">
              <a:schemeClr val="bg1">
                <a:alpha val="40000"/>
              </a:schemeClr>
            </a:glow>
          </a:effectLst>
        </p:spPr>
        <p:txBody>
          <a:bodyPr vert="horz" lIns="91440" tIns="45720" rIns="91440" bIns="45720" rtlCol="0" anchor="ctr"/>
          <a:lstStyle>
            <a:lvl1pPr algn="r">
              <a:defRPr sz="2400">
                <a:solidFill>
                  <a:schemeClr val="tx1"/>
                </a:solidFill>
                <a:effectLst>
                  <a:glow rad="342900">
                    <a:schemeClr val="bg1">
                      <a:alpha val="40000"/>
                    </a:schemeClr>
                  </a:glow>
                </a:effectLst>
              </a:defRPr>
            </a:lvl1pPr>
          </a:lstStyle>
          <a:p>
            <a:fld id="{58A805D9-84B0-4BC2-8A4E-42EAC20E1C5F}" type="slidenum">
              <a:rPr lang="ja-JP" altLang="en-US" smtClean="0"/>
              <a:pPr/>
              <a:t>‹#›</a:t>
            </a:fld>
            <a:endParaRPr lang="ja-JP" altLang="en-US" dirty="0"/>
          </a:p>
        </p:txBody>
      </p:sp>
    </p:spTree>
    <p:extLst>
      <p:ext uri="{BB962C8B-B14F-4D97-AF65-F5344CB8AC3E}">
        <p14:creationId xmlns:p14="http://schemas.microsoft.com/office/powerpoint/2010/main" val="491122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84A00866-6167-4671-B0E2-C3BF87633F06}" type="datetime1">
              <a:rPr kumimoji="1" lang="ja-JP" altLang="en-US" smtClean="0"/>
              <a:t>2024/10/16</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7" name="スライド番号プレースホルダー 5"/>
          <p:cNvSpPr>
            <a:spLocks noGrp="1"/>
          </p:cNvSpPr>
          <p:nvPr>
            <p:ph type="sldNum" sz="quarter" idx="4"/>
          </p:nvPr>
        </p:nvSpPr>
        <p:spPr>
          <a:xfrm>
            <a:off x="8588523" y="6501629"/>
            <a:ext cx="550670" cy="365125"/>
          </a:xfrm>
          <a:prstGeom prst="rect">
            <a:avLst/>
          </a:prstGeom>
          <a:effectLst>
            <a:glow rad="254000">
              <a:schemeClr val="bg1">
                <a:alpha val="40000"/>
              </a:schemeClr>
            </a:glow>
          </a:effectLst>
        </p:spPr>
        <p:txBody>
          <a:bodyPr vert="horz" lIns="91440" tIns="45720" rIns="91440" bIns="45720" rtlCol="0" anchor="ctr"/>
          <a:lstStyle>
            <a:lvl1pPr algn="r">
              <a:defRPr sz="2400">
                <a:solidFill>
                  <a:schemeClr val="tx1"/>
                </a:solidFill>
                <a:effectLst>
                  <a:glow rad="342900">
                    <a:schemeClr val="bg1">
                      <a:alpha val="40000"/>
                    </a:schemeClr>
                  </a:glow>
                </a:effectLst>
              </a:defRPr>
            </a:lvl1pPr>
          </a:lstStyle>
          <a:p>
            <a:fld id="{58A805D9-84B0-4BC2-8A4E-42EAC20E1C5F}" type="slidenum">
              <a:rPr lang="ja-JP" altLang="en-US" smtClean="0"/>
              <a:pPr/>
              <a:t>‹#›</a:t>
            </a:fld>
            <a:endParaRPr lang="ja-JP" altLang="en-US" dirty="0"/>
          </a:p>
        </p:txBody>
      </p:sp>
    </p:spTree>
    <p:extLst>
      <p:ext uri="{BB962C8B-B14F-4D97-AF65-F5344CB8AC3E}">
        <p14:creationId xmlns:p14="http://schemas.microsoft.com/office/powerpoint/2010/main" val="1599883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9368666-DE5C-4586-91AD-2C53C6D1D417}" type="datetime1">
              <a:rPr kumimoji="1" lang="ja-JP" altLang="en-US" smtClean="0"/>
              <a:t>2024/10/16</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4"/>
          </p:nvPr>
        </p:nvSpPr>
        <p:spPr>
          <a:xfrm>
            <a:off x="8588523" y="6501629"/>
            <a:ext cx="550670" cy="365125"/>
          </a:xfrm>
          <a:prstGeom prst="rect">
            <a:avLst/>
          </a:prstGeom>
          <a:effectLst>
            <a:glow rad="254000">
              <a:schemeClr val="bg1">
                <a:alpha val="40000"/>
              </a:schemeClr>
            </a:glow>
          </a:effectLst>
        </p:spPr>
        <p:txBody>
          <a:bodyPr vert="horz" lIns="91440" tIns="45720" rIns="91440" bIns="45720" rtlCol="0" anchor="ctr"/>
          <a:lstStyle>
            <a:lvl1pPr algn="r">
              <a:defRPr sz="2400">
                <a:solidFill>
                  <a:schemeClr val="tx1"/>
                </a:solidFill>
                <a:effectLst>
                  <a:glow rad="342900">
                    <a:schemeClr val="bg1">
                      <a:alpha val="40000"/>
                    </a:schemeClr>
                  </a:glow>
                </a:effectLst>
              </a:defRPr>
            </a:lvl1pPr>
          </a:lstStyle>
          <a:p>
            <a:fld id="{58A805D9-84B0-4BC2-8A4E-42EAC20E1C5F}" type="slidenum">
              <a:rPr lang="ja-JP" altLang="en-US" smtClean="0"/>
              <a:pPr/>
              <a:t>‹#›</a:t>
            </a:fld>
            <a:endParaRPr lang="ja-JP" altLang="en-US" dirty="0"/>
          </a:p>
        </p:txBody>
      </p:sp>
    </p:spTree>
    <p:extLst>
      <p:ext uri="{BB962C8B-B14F-4D97-AF65-F5344CB8AC3E}">
        <p14:creationId xmlns:p14="http://schemas.microsoft.com/office/powerpoint/2010/main" val="2990859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7795042-86B4-400A-A76E-8AF5E7BCE962}" type="datetime1">
              <a:rPr kumimoji="1" lang="ja-JP" altLang="en-US" smtClean="0"/>
              <a:t>2024/10/16</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9" name="スライド番号プレースホルダー 5"/>
          <p:cNvSpPr>
            <a:spLocks noGrp="1"/>
          </p:cNvSpPr>
          <p:nvPr>
            <p:ph type="sldNum" sz="quarter" idx="4"/>
          </p:nvPr>
        </p:nvSpPr>
        <p:spPr>
          <a:xfrm>
            <a:off x="8588523" y="6501629"/>
            <a:ext cx="550670" cy="365125"/>
          </a:xfrm>
          <a:prstGeom prst="rect">
            <a:avLst/>
          </a:prstGeom>
          <a:effectLst>
            <a:glow rad="254000">
              <a:schemeClr val="bg1">
                <a:alpha val="40000"/>
              </a:schemeClr>
            </a:glow>
          </a:effectLst>
        </p:spPr>
        <p:txBody>
          <a:bodyPr vert="horz" lIns="91440" tIns="45720" rIns="91440" bIns="45720" rtlCol="0" anchor="ctr"/>
          <a:lstStyle>
            <a:lvl1pPr algn="r">
              <a:defRPr sz="2400">
                <a:solidFill>
                  <a:schemeClr val="tx1"/>
                </a:solidFill>
                <a:effectLst>
                  <a:glow rad="342900">
                    <a:schemeClr val="bg1">
                      <a:alpha val="40000"/>
                    </a:schemeClr>
                  </a:glow>
                </a:effectLst>
              </a:defRPr>
            </a:lvl1pPr>
          </a:lstStyle>
          <a:p>
            <a:fld id="{58A805D9-84B0-4BC2-8A4E-42EAC20E1C5F}" type="slidenum">
              <a:rPr lang="ja-JP" altLang="en-US" smtClean="0"/>
              <a:pPr/>
              <a:t>‹#›</a:t>
            </a:fld>
            <a:endParaRPr lang="ja-JP" altLang="en-US" dirty="0"/>
          </a:p>
        </p:txBody>
      </p:sp>
    </p:spTree>
    <p:extLst>
      <p:ext uri="{BB962C8B-B14F-4D97-AF65-F5344CB8AC3E}">
        <p14:creationId xmlns:p14="http://schemas.microsoft.com/office/powerpoint/2010/main" val="4290559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450A609-2B05-4E5F-821F-1F3C79C66863}" type="datetime1">
              <a:rPr lang="ja-JP" altLang="en-US" smtClean="0">
                <a:solidFill>
                  <a:prstClr val="black">
                    <a:tint val="75000"/>
                  </a:prstClr>
                </a:solidFill>
              </a:rPr>
              <a:t>2024/10/16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8" name="スライド番号プレースホルダー 5"/>
          <p:cNvSpPr>
            <a:spLocks noGrp="1"/>
          </p:cNvSpPr>
          <p:nvPr>
            <p:ph type="sldNum" sz="quarter" idx="4"/>
          </p:nvPr>
        </p:nvSpPr>
        <p:spPr>
          <a:xfrm>
            <a:off x="8588523" y="6501629"/>
            <a:ext cx="550670" cy="365125"/>
          </a:xfrm>
          <a:prstGeom prst="rect">
            <a:avLst/>
          </a:prstGeom>
          <a:effectLst>
            <a:glow rad="254000">
              <a:schemeClr val="bg1">
                <a:alpha val="40000"/>
              </a:schemeClr>
            </a:glow>
          </a:effectLst>
        </p:spPr>
        <p:txBody>
          <a:bodyPr vert="horz" lIns="91440" tIns="45720" rIns="91440" bIns="45720" rtlCol="0" anchor="ctr"/>
          <a:lstStyle>
            <a:lvl1pPr algn="r">
              <a:defRPr sz="2400">
                <a:solidFill>
                  <a:schemeClr val="tx1"/>
                </a:solidFill>
                <a:effectLst>
                  <a:glow rad="342900">
                    <a:schemeClr val="bg1">
                      <a:alpha val="40000"/>
                    </a:schemeClr>
                  </a:glow>
                </a:effectLst>
              </a:defRPr>
            </a:lvl1pPr>
          </a:lstStyle>
          <a:p>
            <a:fld id="{58A805D9-84B0-4BC2-8A4E-42EAC20E1C5F}" type="slidenum">
              <a:rPr lang="ja-JP" altLang="en-US" smtClean="0"/>
              <a:pPr/>
              <a:t>‹#›</a:t>
            </a:fld>
            <a:endParaRPr lang="ja-JP" altLang="en-US" dirty="0"/>
          </a:p>
        </p:txBody>
      </p:sp>
    </p:spTree>
    <p:extLst>
      <p:ext uri="{BB962C8B-B14F-4D97-AF65-F5344CB8AC3E}">
        <p14:creationId xmlns:p14="http://schemas.microsoft.com/office/powerpoint/2010/main" val="815268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BE5FBD4-86E1-45CE-BA5D-962DBE9B0B6D}" type="datetime1">
              <a:rPr kumimoji="1" lang="ja-JP" altLang="en-US" smtClean="0"/>
              <a:t>2024/10/16</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9" name="スライド番号プレースホルダー 5"/>
          <p:cNvSpPr>
            <a:spLocks noGrp="1"/>
          </p:cNvSpPr>
          <p:nvPr>
            <p:ph type="sldNum" sz="quarter" idx="4"/>
          </p:nvPr>
        </p:nvSpPr>
        <p:spPr>
          <a:xfrm>
            <a:off x="8588523" y="6501629"/>
            <a:ext cx="550670" cy="365125"/>
          </a:xfrm>
          <a:prstGeom prst="rect">
            <a:avLst/>
          </a:prstGeom>
          <a:effectLst>
            <a:glow rad="254000">
              <a:schemeClr val="bg1">
                <a:alpha val="40000"/>
              </a:schemeClr>
            </a:glow>
          </a:effectLst>
        </p:spPr>
        <p:txBody>
          <a:bodyPr vert="horz" lIns="91440" tIns="45720" rIns="91440" bIns="45720" rtlCol="0" anchor="ctr"/>
          <a:lstStyle>
            <a:lvl1pPr algn="r">
              <a:defRPr sz="2400">
                <a:solidFill>
                  <a:schemeClr val="tx1"/>
                </a:solidFill>
                <a:effectLst>
                  <a:glow rad="342900">
                    <a:schemeClr val="bg1">
                      <a:alpha val="40000"/>
                    </a:schemeClr>
                  </a:glow>
                </a:effectLst>
              </a:defRPr>
            </a:lvl1pPr>
          </a:lstStyle>
          <a:p>
            <a:fld id="{58A805D9-84B0-4BC2-8A4E-42EAC20E1C5F}" type="slidenum">
              <a:rPr lang="ja-JP" altLang="en-US" smtClean="0"/>
              <a:pPr/>
              <a:t>‹#›</a:t>
            </a:fld>
            <a:endParaRPr lang="ja-JP" altLang="en-US" dirty="0"/>
          </a:p>
        </p:txBody>
      </p:sp>
    </p:spTree>
    <p:extLst>
      <p:ext uri="{BB962C8B-B14F-4D97-AF65-F5344CB8AC3E}">
        <p14:creationId xmlns:p14="http://schemas.microsoft.com/office/powerpoint/2010/main" val="1221006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D0754BA-61F8-43D9-9935-8D81987D2710}" type="datetime1">
              <a:rPr kumimoji="1" lang="ja-JP" altLang="en-US" smtClean="0"/>
              <a:t>2024/10/16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8" name="スライド番号プレースホルダー 5"/>
          <p:cNvSpPr>
            <a:spLocks noGrp="1"/>
          </p:cNvSpPr>
          <p:nvPr>
            <p:ph type="sldNum" sz="quarter" idx="4"/>
          </p:nvPr>
        </p:nvSpPr>
        <p:spPr>
          <a:xfrm>
            <a:off x="8588523" y="6501629"/>
            <a:ext cx="550670" cy="365125"/>
          </a:xfrm>
          <a:prstGeom prst="rect">
            <a:avLst/>
          </a:prstGeom>
          <a:effectLst>
            <a:glow rad="254000">
              <a:schemeClr val="bg1">
                <a:alpha val="40000"/>
              </a:schemeClr>
            </a:glow>
          </a:effectLst>
        </p:spPr>
        <p:txBody>
          <a:bodyPr vert="horz" lIns="91440" tIns="45720" rIns="91440" bIns="45720" rtlCol="0" anchor="ctr"/>
          <a:lstStyle>
            <a:lvl1pPr algn="r">
              <a:defRPr sz="2400">
                <a:solidFill>
                  <a:schemeClr val="tx1"/>
                </a:solidFill>
                <a:effectLst>
                  <a:glow rad="342900">
                    <a:schemeClr val="bg1">
                      <a:alpha val="40000"/>
                    </a:schemeClr>
                  </a:glow>
                </a:effectLst>
              </a:defRPr>
            </a:lvl1pPr>
          </a:lstStyle>
          <a:p>
            <a:fld id="{58A805D9-84B0-4BC2-8A4E-42EAC20E1C5F}" type="slidenum">
              <a:rPr lang="ja-JP" altLang="en-US" smtClean="0"/>
              <a:pPr/>
              <a:t>‹#›</a:t>
            </a:fld>
            <a:endParaRPr lang="ja-JP" altLang="en-US" dirty="0"/>
          </a:p>
        </p:txBody>
      </p:sp>
    </p:spTree>
    <p:extLst>
      <p:ext uri="{BB962C8B-B14F-4D97-AF65-F5344CB8AC3E}">
        <p14:creationId xmlns:p14="http://schemas.microsoft.com/office/powerpoint/2010/main" val="2212364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994C9AC-4A47-4094-992A-4EB9DECC9525}" type="datetime1">
              <a:rPr kumimoji="1" lang="ja-JP" altLang="en-US" smtClean="0"/>
              <a:t>2024/10/16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8" name="スライド番号プレースホルダー 5"/>
          <p:cNvSpPr>
            <a:spLocks noGrp="1"/>
          </p:cNvSpPr>
          <p:nvPr>
            <p:ph type="sldNum" sz="quarter" idx="4"/>
          </p:nvPr>
        </p:nvSpPr>
        <p:spPr>
          <a:xfrm>
            <a:off x="8588523" y="6501629"/>
            <a:ext cx="550670" cy="365125"/>
          </a:xfrm>
          <a:prstGeom prst="rect">
            <a:avLst/>
          </a:prstGeom>
          <a:effectLst>
            <a:glow rad="254000">
              <a:schemeClr val="bg1">
                <a:alpha val="40000"/>
              </a:schemeClr>
            </a:glow>
          </a:effectLst>
        </p:spPr>
        <p:txBody>
          <a:bodyPr vert="horz" lIns="91440" tIns="45720" rIns="91440" bIns="45720" rtlCol="0" anchor="ctr"/>
          <a:lstStyle>
            <a:lvl1pPr algn="r">
              <a:defRPr sz="2400">
                <a:solidFill>
                  <a:schemeClr val="tx1"/>
                </a:solidFill>
                <a:effectLst>
                  <a:glow rad="342900">
                    <a:schemeClr val="bg1">
                      <a:alpha val="40000"/>
                    </a:schemeClr>
                  </a:glow>
                </a:effectLst>
              </a:defRPr>
            </a:lvl1pPr>
          </a:lstStyle>
          <a:p>
            <a:fld id="{58A805D9-84B0-4BC2-8A4E-42EAC20E1C5F}" type="slidenum">
              <a:rPr lang="ja-JP" altLang="en-US" smtClean="0"/>
              <a:pPr/>
              <a:t>‹#›</a:t>
            </a:fld>
            <a:endParaRPr lang="ja-JP" altLang="en-US" dirty="0"/>
          </a:p>
        </p:txBody>
      </p:sp>
    </p:spTree>
    <p:extLst>
      <p:ext uri="{BB962C8B-B14F-4D97-AF65-F5344CB8AC3E}">
        <p14:creationId xmlns:p14="http://schemas.microsoft.com/office/powerpoint/2010/main" val="3520796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atin typeface="游ゴシック" panose="020B0400000000000000" pitchFamily="50" charset="-128"/>
              </a:defRPr>
            </a:lvl1pPr>
          </a:lstStyle>
          <a:p>
            <a:fld id="{19EE0C57-12BE-470F-B616-64F325985DAA}" type="datetime1">
              <a:rPr lang="ja-JP" altLang="en-US" smtClean="0">
                <a:solidFill>
                  <a:prstClr val="black">
                    <a:tint val="75000"/>
                  </a:prstClr>
                </a:solidFill>
              </a:rPr>
              <a:t>2024/10/16</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atin typeface="游ゴシック" panose="020B0400000000000000" pitchFamily="50" charset="-128"/>
              </a:defRPr>
            </a:lvl1p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atin typeface="游ゴシック" panose="020B0400000000000000" pitchFamily="50" charset="-128"/>
              </a:defRPr>
            </a:lvl1p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406962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lvl1pPr>
              <a:defRPr>
                <a:latin typeface="游ゴシック" panose="020B0400000000000000" pitchFamily="50" charset="-128"/>
              </a:defRPr>
            </a:lvl1pPr>
          </a:lstStyle>
          <a:p>
            <a:fld id="{0F7BCDA9-6921-445A-9B90-38A7DDB66453}" type="datetime1">
              <a:rPr lang="ja-JP" altLang="en-US" smtClean="0">
                <a:solidFill>
                  <a:prstClr val="black">
                    <a:tint val="75000"/>
                  </a:prstClr>
                </a:solidFill>
              </a:rPr>
              <a:t>2024/10/16</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atin typeface="游ゴシック" panose="020B0400000000000000" pitchFamily="50" charset="-128"/>
              </a:defRPr>
            </a:lvl1p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atin typeface="游ゴシック" panose="020B0400000000000000" pitchFamily="50" charset="-128"/>
              </a:defRPr>
            </a:lvl1p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6963451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lvl1pPr>
              <a:defRPr>
                <a:latin typeface="游ゴシック" panose="020B0400000000000000" pitchFamily="50" charset="-128"/>
              </a:defRPr>
            </a:lvl1pPr>
          </a:lstStyle>
          <a:p>
            <a:fld id="{8B8D618B-AE2D-43F8-83C9-3D7B7088B9FB}" type="datetime1">
              <a:rPr lang="ja-JP" altLang="en-US" smtClean="0">
                <a:solidFill>
                  <a:prstClr val="black">
                    <a:tint val="75000"/>
                  </a:prstClr>
                </a:solidFill>
              </a:rPr>
              <a:t>2024/10/16</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atin typeface="游ゴシック" panose="020B0400000000000000" pitchFamily="50" charset="-128"/>
              </a:defRPr>
            </a:lvl1p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atin typeface="游ゴシック" panose="020B0400000000000000" pitchFamily="50" charset="-128"/>
              </a:defRPr>
            </a:lvl1p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1033454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lvl1pPr>
              <a:defRPr>
                <a:latin typeface="游ゴシック" panose="020B0400000000000000" pitchFamily="50" charset="-128"/>
              </a:defRPr>
            </a:lvl1pPr>
          </a:lstStyle>
          <a:p>
            <a:fld id="{E59CE6EF-3141-47E2-9415-497CEE842AE0}" type="datetime1">
              <a:rPr lang="ja-JP" altLang="en-US" smtClean="0">
                <a:solidFill>
                  <a:prstClr val="black">
                    <a:tint val="75000"/>
                  </a:prstClr>
                </a:solidFill>
              </a:rPr>
              <a:t>2024/10/16</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lvl1pPr>
              <a:defRPr>
                <a:latin typeface="游ゴシック" panose="020B0400000000000000" pitchFamily="50" charset="-128"/>
              </a:defRPr>
            </a:lvl1p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lvl1pPr>
              <a:defRPr>
                <a:latin typeface="游ゴシック" panose="020B0400000000000000" pitchFamily="50" charset="-128"/>
              </a:defRPr>
            </a:lvl1p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5217283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lvl1pPr>
              <a:defRPr>
                <a:latin typeface="游ゴシック" panose="020B0400000000000000" pitchFamily="50" charset="-128"/>
              </a:defRPr>
            </a:lvl1pPr>
          </a:lstStyle>
          <a:p>
            <a:fld id="{2B2C4F93-E26A-4CF4-BB73-B879865763FF}" type="datetime1">
              <a:rPr lang="ja-JP" altLang="en-US" smtClean="0">
                <a:solidFill>
                  <a:prstClr val="black">
                    <a:tint val="75000"/>
                  </a:prstClr>
                </a:solidFill>
              </a:rPr>
              <a:t>2024/10/16</a:t>
            </a:fld>
            <a:endParaRPr lang="ja-JP" altLang="en-US" dirty="0">
              <a:solidFill>
                <a:prstClr val="black">
                  <a:tint val="75000"/>
                </a:prstClr>
              </a:solidFill>
            </a:endParaRPr>
          </a:p>
        </p:txBody>
      </p:sp>
      <p:sp>
        <p:nvSpPr>
          <p:cNvPr id="8" name="フッター プレースホルダー 7"/>
          <p:cNvSpPr>
            <a:spLocks noGrp="1"/>
          </p:cNvSpPr>
          <p:nvPr>
            <p:ph type="ftr" sz="quarter" idx="11"/>
          </p:nvPr>
        </p:nvSpPr>
        <p:spPr/>
        <p:txBody>
          <a:bodyPr/>
          <a:lstStyle>
            <a:lvl1pPr>
              <a:defRPr>
                <a:latin typeface="游ゴシック" panose="020B0400000000000000" pitchFamily="50" charset="-128"/>
              </a:defRPr>
            </a:lvl1pPr>
          </a:lstStyle>
          <a:p>
            <a:endParaRPr lang="ja-JP" altLang="en-US" dirty="0">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lvl1pPr>
              <a:defRPr>
                <a:latin typeface="游ゴシック" panose="020B0400000000000000" pitchFamily="50" charset="-128"/>
              </a:defRPr>
            </a:lvl1p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5996559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lvl1pPr>
              <a:defRPr>
                <a:latin typeface="游ゴシック" panose="020B0400000000000000" pitchFamily="50" charset="-128"/>
              </a:defRPr>
            </a:lvl1pPr>
          </a:lstStyle>
          <a:p>
            <a:fld id="{1B4BFCBE-9942-4F75-82A1-067214B08464}" type="datetime1">
              <a:rPr lang="ja-JP" altLang="en-US" smtClean="0">
                <a:solidFill>
                  <a:prstClr val="black">
                    <a:tint val="75000"/>
                  </a:prstClr>
                </a:solidFill>
              </a:rPr>
              <a:t>2024/10/16</a:t>
            </a:fld>
            <a:endParaRPr lang="ja-JP" altLang="en-US" dirty="0">
              <a:solidFill>
                <a:prstClr val="black">
                  <a:tint val="75000"/>
                </a:prstClr>
              </a:solidFill>
            </a:endParaRPr>
          </a:p>
        </p:txBody>
      </p:sp>
      <p:sp>
        <p:nvSpPr>
          <p:cNvPr id="4" name="フッター プレースホルダー 3"/>
          <p:cNvSpPr>
            <a:spLocks noGrp="1"/>
          </p:cNvSpPr>
          <p:nvPr>
            <p:ph type="ftr" sz="quarter" idx="11"/>
          </p:nvPr>
        </p:nvSpPr>
        <p:spPr/>
        <p:txBody>
          <a:bodyPr/>
          <a:lstStyle>
            <a:lvl1pPr>
              <a:defRPr>
                <a:latin typeface="游ゴシック" panose="020B0400000000000000" pitchFamily="50" charset="-128"/>
              </a:defRPr>
            </a:lvl1pPr>
          </a:lstStyle>
          <a:p>
            <a:endParaRPr lang="ja-JP" altLang="en-US" dirty="0">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lvl1pPr>
              <a:defRPr>
                <a:latin typeface="游ゴシック" panose="020B0400000000000000" pitchFamily="50" charset="-128"/>
              </a:defRPr>
            </a:lvl1p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9748494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atin typeface="游ゴシック" panose="020B0400000000000000" pitchFamily="50" charset="-128"/>
              </a:defRPr>
            </a:lvl1pPr>
          </a:lstStyle>
          <a:p>
            <a:fld id="{9DE2AC77-F6C4-4CD9-B0A6-00B66CD509A6}" type="datetime1">
              <a:rPr lang="ja-JP" altLang="en-US" smtClean="0">
                <a:solidFill>
                  <a:prstClr val="black">
                    <a:tint val="75000"/>
                  </a:prstClr>
                </a:solidFill>
              </a:rPr>
              <a:t>2024/10/16</a:t>
            </a:fld>
            <a:endParaRPr lang="ja-JP" altLang="en-US" dirty="0">
              <a:solidFill>
                <a:prstClr val="black">
                  <a:tint val="75000"/>
                </a:prstClr>
              </a:solidFill>
            </a:endParaRPr>
          </a:p>
        </p:txBody>
      </p:sp>
      <p:sp>
        <p:nvSpPr>
          <p:cNvPr id="3" name="フッター プレースホルダー 2"/>
          <p:cNvSpPr>
            <a:spLocks noGrp="1"/>
          </p:cNvSpPr>
          <p:nvPr>
            <p:ph type="ftr" sz="quarter" idx="11"/>
          </p:nvPr>
        </p:nvSpPr>
        <p:spPr/>
        <p:txBody>
          <a:bodyPr/>
          <a:lstStyle>
            <a:lvl1pPr>
              <a:defRPr>
                <a:latin typeface="游ゴシック" panose="020B0400000000000000" pitchFamily="50" charset="-128"/>
              </a:defRPr>
            </a:lvl1pPr>
          </a:lstStyle>
          <a:p>
            <a:endParaRPr lang="ja-JP" altLang="en-US" dirty="0">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lvl1pPr>
              <a:defRPr>
                <a:latin typeface="游ゴシック" panose="020B0400000000000000" pitchFamily="50" charset="-128"/>
              </a:defRPr>
            </a:lvl1p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993823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51C3ABA-BA82-4AD9-886F-2FD9AA01AC61}" type="datetime1">
              <a:rPr lang="ja-JP" altLang="en-US" smtClean="0">
                <a:solidFill>
                  <a:prstClr val="black">
                    <a:tint val="75000"/>
                  </a:prstClr>
                </a:solidFill>
              </a:rPr>
              <a:t>2024/10/16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5"/>
          <p:cNvSpPr>
            <a:spLocks noGrp="1"/>
          </p:cNvSpPr>
          <p:nvPr>
            <p:ph type="sldNum" sz="quarter" idx="4"/>
          </p:nvPr>
        </p:nvSpPr>
        <p:spPr>
          <a:xfrm>
            <a:off x="8588523" y="6501629"/>
            <a:ext cx="550670" cy="365125"/>
          </a:xfrm>
          <a:prstGeom prst="rect">
            <a:avLst/>
          </a:prstGeom>
          <a:effectLst>
            <a:glow rad="254000">
              <a:schemeClr val="bg1">
                <a:alpha val="40000"/>
              </a:schemeClr>
            </a:glow>
          </a:effectLst>
        </p:spPr>
        <p:txBody>
          <a:bodyPr vert="horz" lIns="91440" tIns="45720" rIns="91440" bIns="45720" rtlCol="0" anchor="ctr"/>
          <a:lstStyle>
            <a:lvl1pPr algn="r">
              <a:defRPr sz="2400">
                <a:solidFill>
                  <a:schemeClr val="tx1"/>
                </a:solidFill>
                <a:effectLst>
                  <a:glow rad="342900">
                    <a:schemeClr val="bg1">
                      <a:alpha val="40000"/>
                    </a:schemeClr>
                  </a:glow>
                </a:effectLst>
              </a:defRPr>
            </a:lvl1pPr>
          </a:lstStyle>
          <a:p>
            <a:fld id="{58A805D9-84B0-4BC2-8A4E-42EAC20E1C5F}" type="slidenum">
              <a:rPr lang="ja-JP" altLang="en-US" smtClean="0"/>
              <a:pPr/>
              <a:t>‹#›</a:t>
            </a:fld>
            <a:endParaRPr lang="ja-JP" altLang="en-US" dirty="0"/>
          </a:p>
        </p:txBody>
      </p:sp>
    </p:spTree>
    <p:extLst>
      <p:ext uri="{BB962C8B-B14F-4D97-AF65-F5344CB8AC3E}">
        <p14:creationId xmlns:p14="http://schemas.microsoft.com/office/powerpoint/2010/main" val="1880226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lvl1pPr>
              <a:defRPr>
                <a:latin typeface="游ゴシック" panose="020B0400000000000000" pitchFamily="50" charset="-128"/>
              </a:defRPr>
            </a:lvl1pPr>
          </a:lstStyle>
          <a:p>
            <a:fld id="{C4622961-FD24-488A-B572-0C8B5DA40F96}" type="datetime1">
              <a:rPr lang="ja-JP" altLang="en-US" smtClean="0">
                <a:solidFill>
                  <a:prstClr val="black">
                    <a:tint val="75000"/>
                  </a:prstClr>
                </a:solidFill>
              </a:rPr>
              <a:t>2024/10/16</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lvl1pPr>
              <a:defRPr>
                <a:latin typeface="游ゴシック" panose="020B0400000000000000" pitchFamily="50" charset="-128"/>
              </a:defRPr>
            </a:lvl1p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lvl1pPr>
              <a:defRPr>
                <a:latin typeface="游ゴシック" panose="020B0400000000000000" pitchFamily="50" charset="-128"/>
              </a:defRPr>
            </a:lvl1p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6840808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lvl1pPr>
              <a:defRPr>
                <a:latin typeface="游ゴシック" panose="020B0400000000000000" pitchFamily="50" charset="-128"/>
              </a:defRPr>
            </a:lvl1pPr>
          </a:lstStyle>
          <a:p>
            <a:fld id="{2D8863D3-494B-4544-8F59-1FADEB70C231}" type="datetime1">
              <a:rPr lang="ja-JP" altLang="en-US" smtClean="0">
                <a:solidFill>
                  <a:prstClr val="black">
                    <a:tint val="75000"/>
                  </a:prstClr>
                </a:solidFill>
              </a:rPr>
              <a:t>2024/10/16</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lvl1pPr>
              <a:defRPr>
                <a:latin typeface="游ゴシック" panose="020B0400000000000000" pitchFamily="50" charset="-128"/>
              </a:defRPr>
            </a:lvl1p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lvl1pPr>
              <a:defRPr>
                <a:latin typeface="游ゴシック" panose="020B0400000000000000" pitchFamily="50" charset="-128"/>
              </a:defRPr>
            </a:lvl1p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4249283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lvl1pPr>
              <a:defRPr>
                <a:latin typeface="游ゴシック" panose="020B0400000000000000" pitchFamily="50" charset="-128"/>
              </a:defRPr>
            </a:lvl1pPr>
          </a:lstStyle>
          <a:p>
            <a:fld id="{A0CE1158-FD29-475B-9751-768E06A596C6}" type="datetime1">
              <a:rPr lang="ja-JP" altLang="en-US" smtClean="0">
                <a:solidFill>
                  <a:prstClr val="black">
                    <a:tint val="75000"/>
                  </a:prstClr>
                </a:solidFill>
              </a:rPr>
              <a:t>2024/10/16</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atin typeface="游ゴシック" panose="020B0400000000000000" pitchFamily="50" charset="-128"/>
              </a:defRPr>
            </a:lvl1p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atin typeface="游ゴシック" panose="020B0400000000000000" pitchFamily="50" charset="-128"/>
              </a:defRPr>
            </a:lvl1p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951649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lvl1pPr>
              <a:defRPr>
                <a:latin typeface="游ゴシック" panose="020B0400000000000000" pitchFamily="50" charset="-128"/>
              </a:defRPr>
            </a:lvl1pPr>
          </a:lstStyle>
          <a:p>
            <a:fld id="{AD4F90EE-F63A-4CB6-8FE8-7534AD91839A}" type="datetime1">
              <a:rPr lang="ja-JP" altLang="en-US" smtClean="0">
                <a:solidFill>
                  <a:prstClr val="black">
                    <a:tint val="75000"/>
                  </a:prstClr>
                </a:solidFill>
              </a:rPr>
              <a:t>2024/10/16</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atin typeface="游ゴシック" panose="020B0400000000000000" pitchFamily="50" charset="-128"/>
              </a:defRPr>
            </a:lvl1p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atin typeface="游ゴシック" panose="020B0400000000000000" pitchFamily="50" charset="-128"/>
              </a:defRPr>
            </a:lvl1p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775999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55559B3-A48C-48DF-A35C-74AC4E79C312}" type="datetime1">
              <a:rPr lang="ja-JP" altLang="en-US" smtClean="0">
                <a:solidFill>
                  <a:prstClr val="black">
                    <a:tint val="75000"/>
                  </a:prstClr>
                </a:solidFill>
              </a:rPr>
              <a:t>2024/10/16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5"/>
          <p:cNvSpPr>
            <a:spLocks noGrp="1"/>
          </p:cNvSpPr>
          <p:nvPr>
            <p:ph type="sldNum" sz="quarter" idx="4"/>
          </p:nvPr>
        </p:nvSpPr>
        <p:spPr>
          <a:xfrm>
            <a:off x="8588523" y="6501629"/>
            <a:ext cx="550670" cy="365125"/>
          </a:xfrm>
          <a:prstGeom prst="rect">
            <a:avLst/>
          </a:prstGeom>
          <a:effectLst>
            <a:glow rad="254000">
              <a:schemeClr val="bg1">
                <a:alpha val="40000"/>
              </a:schemeClr>
            </a:glow>
          </a:effectLst>
        </p:spPr>
        <p:txBody>
          <a:bodyPr vert="horz" lIns="91440" tIns="45720" rIns="91440" bIns="45720" rtlCol="0" anchor="ctr"/>
          <a:lstStyle>
            <a:lvl1pPr algn="r">
              <a:defRPr sz="2400">
                <a:solidFill>
                  <a:schemeClr val="tx1"/>
                </a:solidFill>
                <a:effectLst>
                  <a:glow rad="342900">
                    <a:schemeClr val="bg1">
                      <a:alpha val="40000"/>
                    </a:schemeClr>
                  </a:glow>
                </a:effectLst>
              </a:defRPr>
            </a:lvl1pPr>
          </a:lstStyle>
          <a:p>
            <a:fld id="{58A805D9-84B0-4BC2-8A4E-42EAC20E1C5F}" type="slidenum">
              <a:rPr lang="ja-JP" altLang="en-US" smtClean="0"/>
              <a:pPr/>
              <a:t>‹#›</a:t>
            </a:fld>
            <a:endParaRPr lang="ja-JP" altLang="en-US" dirty="0"/>
          </a:p>
        </p:txBody>
      </p:sp>
    </p:spTree>
    <p:extLst>
      <p:ext uri="{BB962C8B-B14F-4D97-AF65-F5344CB8AC3E}">
        <p14:creationId xmlns:p14="http://schemas.microsoft.com/office/powerpoint/2010/main" val="2582500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8B5AB3E-FC5C-4B19-A12D-DA452F809575}" type="datetime1">
              <a:rPr lang="ja-JP" altLang="en-US" smtClean="0">
                <a:solidFill>
                  <a:prstClr val="black">
                    <a:tint val="75000"/>
                  </a:prstClr>
                </a:solidFill>
              </a:rPr>
              <a:t>2024/10/16</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11" name="スライド番号プレースホルダー 5"/>
          <p:cNvSpPr>
            <a:spLocks noGrp="1"/>
          </p:cNvSpPr>
          <p:nvPr>
            <p:ph type="sldNum" sz="quarter" idx="12"/>
          </p:nvPr>
        </p:nvSpPr>
        <p:spPr>
          <a:xfrm>
            <a:off x="8588523" y="6501629"/>
            <a:ext cx="550670" cy="365125"/>
          </a:xfrm>
          <a:prstGeom prst="rect">
            <a:avLst/>
          </a:prstGeom>
          <a:effectLst>
            <a:glow rad="254000">
              <a:schemeClr val="bg1">
                <a:alpha val="40000"/>
              </a:schemeClr>
            </a:glow>
          </a:effectLst>
        </p:spPr>
        <p:txBody>
          <a:bodyPr vert="horz" lIns="91440" tIns="45720" rIns="91440" bIns="45720" rtlCol="0" anchor="ctr"/>
          <a:lstStyle>
            <a:lvl1pPr algn="r">
              <a:defRPr sz="2400">
                <a:solidFill>
                  <a:schemeClr val="tx1"/>
                </a:solidFill>
                <a:effectLst>
                  <a:glow rad="342900">
                    <a:schemeClr val="bg1">
                      <a:alpha val="40000"/>
                    </a:schemeClr>
                  </a:glow>
                </a:effectLst>
              </a:defRPr>
            </a:lvl1pPr>
          </a:lstStyle>
          <a:p>
            <a:fld id="{58A805D9-84B0-4BC2-8A4E-42EAC20E1C5F}" type="slidenum">
              <a:rPr lang="ja-JP" altLang="en-US" smtClean="0"/>
              <a:pPr/>
              <a:t>‹#›</a:t>
            </a:fld>
            <a:endParaRPr lang="ja-JP" altLang="en-US" dirty="0"/>
          </a:p>
        </p:txBody>
      </p:sp>
    </p:spTree>
    <p:extLst>
      <p:ext uri="{BB962C8B-B14F-4D97-AF65-F5344CB8AC3E}">
        <p14:creationId xmlns:p14="http://schemas.microsoft.com/office/powerpoint/2010/main" val="80576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9D1E82A-5D44-4577-837E-83EA87680F84}" type="datetime1">
              <a:rPr lang="ja-JP" altLang="en-US" smtClean="0">
                <a:solidFill>
                  <a:prstClr val="black">
                    <a:tint val="75000"/>
                  </a:prstClr>
                </a:solidFill>
              </a:rPr>
              <a:t>2024/10/16</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8" name="スライド番号プレースホルダー 5"/>
          <p:cNvSpPr>
            <a:spLocks noGrp="1"/>
          </p:cNvSpPr>
          <p:nvPr>
            <p:ph type="sldNum" sz="quarter" idx="4"/>
          </p:nvPr>
        </p:nvSpPr>
        <p:spPr>
          <a:xfrm>
            <a:off x="8588523" y="6501629"/>
            <a:ext cx="550670" cy="365125"/>
          </a:xfrm>
          <a:prstGeom prst="rect">
            <a:avLst/>
          </a:prstGeom>
          <a:effectLst>
            <a:glow rad="254000">
              <a:schemeClr val="bg1">
                <a:alpha val="40000"/>
              </a:schemeClr>
            </a:glow>
          </a:effectLst>
        </p:spPr>
        <p:txBody>
          <a:bodyPr vert="horz" lIns="91440" tIns="45720" rIns="91440" bIns="45720" rtlCol="0" anchor="ctr"/>
          <a:lstStyle>
            <a:lvl1pPr algn="r">
              <a:defRPr sz="2400">
                <a:solidFill>
                  <a:schemeClr val="tx1"/>
                </a:solidFill>
                <a:effectLst>
                  <a:glow rad="342900">
                    <a:schemeClr val="bg1">
                      <a:alpha val="40000"/>
                    </a:schemeClr>
                  </a:glow>
                </a:effectLst>
              </a:defRPr>
            </a:lvl1pPr>
          </a:lstStyle>
          <a:p>
            <a:fld id="{58A805D9-84B0-4BC2-8A4E-42EAC20E1C5F}" type="slidenum">
              <a:rPr lang="ja-JP" altLang="en-US" smtClean="0"/>
              <a:pPr/>
              <a:t>‹#›</a:t>
            </a:fld>
            <a:endParaRPr lang="ja-JP" altLang="en-US" dirty="0"/>
          </a:p>
        </p:txBody>
      </p:sp>
    </p:spTree>
    <p:extLst>
      <p:ext uri="{BB962C8B-B14F-4D97-AF65-F5344CB8AC3E}">
        <p14:creationId xmlns:p14="http://schemas.microsoft.com/office/powerpoint/2010/main" val="978051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5B8A6F3-73F9-42B4-926D-44837D832D50}" type="datetime1">
              <a:rPr lang="ja-JP" altLang="en-US" smtClean="0">
                <a:solidFill>
                  <a:prstClr val="black">
                    <a:tint val="75000"/>
                  </a:prstClr>
                </a:solidFill>
              </a:rPr>
              <a:t>2024/10/16</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8588523" y="6501629"/>
            <a:ext cx="550670" cy="365125"/>
          </a:xfrm>
          <a:prstGeom prst="rect">
            <a:avLst/>
          </a:prstGeom>
          <a:effectLst>
            <a:glow rad="254000">
              <a:schemeClr val="bg1">
                <a:alpha val="40000"/>
              </a:schemeClr>
            </a:glow>
          </a:effectLst>
        </p:spPr>
        <p:txBody>
          <a:bodyPr vert="horz" lIns="91440" tIns="45720" rIns="91440" bIns="45720" rtlCol="0" anchor="ctr"/>
          <a:lstStyle>
            <a:lvl1pPr algn="r">
              <a:defRPr sz="2400">
                <a:solidFill>
                  <a:schemeClr val="tx1"/>
                </a:solidFill>
                <a:effectLst>
                  <a:glow rad="342900">
                    <a:schemeClr val="bg1">
                      <a:alpha val="40000"/>
                    </a:schemeClr>
                  </a:glow>
                </a:effectLst>
              </a:defRPr>
            </a:lvl1pPr>
          </a:lstStyle>
          <a:p>
            <a:fld id="{58A805D9-84B0-4BC2-8A4E-42EAC20E1C5F}" type="slidenum">
              <a:rPr lang="ja-JP" altLang="en-US" smtClean="0"/>
              <a:pPr/>
              <a:t>‹#›</a:t>
            </a:fld>
            <a:endParaRPr lang="ja-JP" altLang="en-US" dirty="0"/>
          </a:p>
        </p:txBody>
      </p:sp>
    </p:spTree>
    <p:extLst>
      <p:ext uri="{BB962C8B-B14F-4D97-AF65-F5344CB8AC3E}">
        <p14:creationId xmlns:p14="http://schemas.microsoft.com/office/powerpoint/2010/main" val="408549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32829E4-0568-4B3F-B8E5-24384E3D769E}" type="datetime1">
              <a:rPr lang="ja-JP" altLang="en-US" smtClean="0">
                <a:solidFill>
                  <a:prstClr val="black">
                    <a:tint val="75000"/>
                  </a:prstClr>
                </a:solidFill>
              </a:rPr>
              <a:t>2024/10/16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5"/>
          <p:cNvSpPr>
            <a:spLocks noGrp="1"/>
          </p:cNvSpPr>
          <p:nvPr>
            <p:ph type="sldNum" sz="quarter" idx="4"/>
          </p:nvPr>
        </p:nvSpPr>
        <p:spPr>
          <a:xfrm>
            <a:off x="8588523" y="6501629"/>
            <a:ext cx="550670" cy="365125"/>
          </a:xfrm>
          <a:prstGeom prst="rect">
            <a:avLst/>
          </a:prstGeom>
          <a:effectLst>
            <a:glow rad="254000">
              <a:schemeClr val="bg1">
                <a:alpha val="40000"/>
              </a:schemeClr>
            </a:glow>
          </a:effectLst>
        </p:spPr>
        <p:txBody>
          <a:bodyPr vert="horz" lIns="91440" tIns="45720" rIns="91440" bIns="45720" rtlCol="0" anchor="ctr"/>
          <a:lstStyle>
            <a:lvl1pPr algn="r">
              <a:defRPr sz="2400">
                <a:solidFill>
                  <a:schemeClr val="tx1"/>
                </a:solidFill>
                <a:effectLst>
                  <a:glow rad="342900">
                    <a:schemeClr val="bg1">
                      <a:alpha val="40000"/>
                    </a:schemeClr>
                  </a:glow>
                </a:effectLst>
              </a:defRPr>
            </a:lvl1pPr>
          </a:lstStyle>
          <a:p>
            <a:fld id="{58A805D9-84B0-4BC2-8A4E-42EAC20E1C5F}" type="slidenum">
              <a:rPr lang="ja-JP" altLang="en-US" smtClean="0"/>
              <a:pPr/>
              <a:t>‹#›</a:t>
            </a:fld>
            <a:endParaRPr lang="ja-JP" altLang="en-US" dirty="0"/>
          </a:p>
        </p:txBody>
      </p:sp>
    </p:spTree>
    <p:extLst>
      <p:ext uri="{BB962C8B-B14F-4D97-AF65-F5344CB8AC3E}">
        <p14:creationId xmlns:p14="http://schemas.microsoft.com/office/powerpoint/2010/main" val="3403203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D11A8D4-681F-4231-8500-C6378532C877}" type="datetime1">
              <a:rPr lang="ja-JP" altLang="en-US" smtClean="0">
                <a:solidFill>
                  <a:prstClr val="black">
                    <a:tint val="75000"/>
                  </a:prstClr>
                </a:solidFill>
              </a:rPr>
              <a:t>2024/10/16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5"/>
          <p:cNvSpPr>
            <a:spLocks noGrp="1"/>
          </p:cNvSpPr>
          <p:nvPr>
            <p:ph type="sldNum" sz="quarter" idx="4"/>
          </p:nvPr>
        </p:nvSpPr>
        <p:spPr>
          <a:xfrm>
            <a:off x="8588523" y="6501629"/>
            <a:ext cx="550670" cy="365125"/>
          </a:xfrm>
          <a:prstGeom prst="rect">
            <a:avLst/>
          </a:prstGeom>
          <a:effectLst>
            <a:glow rad="254000">
              <a:schemeClr val="bg1">
                <a:alpha val="40000"/>
              </a:schemeClr>
            </a:glow>
          </a:effectLst>
        </p:spPr>
        <p:txBody>
          <a:bodyPr vert="horz" lIns="91440" tIns="45720" rIns="91440" bIns="45720" rtlCol="0" anchor="ctr"/>
          <a:lstStyle>
            <a:lvl1pPr algn="r">
              <a:defRPr sz="2400">
                <a:solidFill>
                  <a:schemeClr val="tx1"/>
                </a:solidFill>
                <a:effectLst>
                  <a:glow rad="342900">
                    <a:schemeClr val="bg1">
                      <a:alpha val="40000"/>
                    </a:schemeClr>
                  </a:glow>
                </a:effectLst>
              </a:defRPr>
            </a:lvl1pPr>
          </a:lstStyle>
          <a:p>
            <a:fld id="{58A805D9-84B0-4BC2-8A4E-42EAC20E1C5F}" type="slidenum">
              <a:rPr lang="ja-JP" altLang="en-US" smtClean="0"/>
              <a:pPr/>
              <a:t>‹#›</a:t>
            </a:fld>
            <a:endParaRPr lang="ja-JP" altLang="en-US" dirty="0"/>
          </a:p>
        </p:txBody>
      </p:sp>
    </p:spTree>
    <p:extLst>
      <p:ext uri="{BB962C8B-B14F-4D97-AF65-F5344CB8AC3E}">
        <p14:creationId xmlns:p14="http://schemas.microsoft.com/office/powerpoint/2010/main" val="1572848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latin typeface="游ゴシック" panose="020B0400000000000000" pitchFamily="50" charset="-128"/>
              </a:defRPr>
            </a:lvl1pPr>
          </a:lstStyle>
          <a:p>
            <a:fld id="{842A6F66-DE1F-415F-90EE-94F2B654BBD3}" type="datetime1">
              <a:rPr lang="ja-JP" altLang="en-US" smtClean="0">
                <a:solidFill>
                  <a:prstClr val="black">
                    <a:tint val="75000"/>
                  </a:prstClr>
                </a:solidFill>
              </a:rPr>
              <a:t>2024/10/16</a:t>
            </a:fld>
            <a:endParaRPr lang="ja-JP" altLang="en-US" dirty="0">
              <a:solidFill>
                <a:prstClr val="black">
                  <a:tint val="75000"/>
                </a:prstClr>
              </a:solidFill>
            </a:endParaRPr>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latin typeface="游ゴシック" panose="020B0400000000000000" pitchFamily="50" charset="-128"/>
              </a:defRPr>
            </a:lvl1pPr>
          </a:lstStyle>
          <a:p>
            <a:endParaRPr lang="ja-JP" altLang="en-US" dirty="0">
              <a:solidFill>
                <a:prstClr val="black">
                  <a:tint val="75000"/>
                </a:prstClr>
              </a:solidFill>
            </a:endParaRPr>
          </a:p>
        </p:txBody>
      </p:sp>
      <p:sp>
        <p:nvSpPr>
          <p:cNvPr id="7" name="スライド番号プレースホルダー 5"/>
          <p:cNvSpPr>
            <a:spLocks noGrp="1"/>
          </p:cNvSpPr>
          <p:nvPr>
            <p:ph type="sldNum" sz="quarter" idx="4"/>
          </p:nvPr>
        </p:nvSpPr>
        <p:spPr>
          <a:xfrm>
            <a:off x="8588523" y="6501629"/>
            <a:ext cx="550670" cy="365125"/>
          </a:xfrm>
          <a:prstGeom prst="rect">
            <a:avLst/>
          </a:prstGeom>
          <a:effectLst>
            <a:glow rad="254000">
              <a:schemeClr val="bg1">
                <a:alpha val="40000"/>
              </a:schemeClr>
            </a:glow>
          </a:effectLst>
        </p:spPr>
        <p:txBody>
          <a:bodyPr vert="horz" lIns="91440" tIns="45720" rIns="91440" bIns="45720" rtlCol="0" anchor="ctr"/>
          <a:lstStyle>
            <a:lvl1pPr algn="r">
              <a:defRPr sz="2400">
                <a:solidFill>
                  <a:schemeClr val="tx1"/>
                </a:solidFill>
                <a:effectLst>
                  <a:glow rad="342900">
                    <a:schemeClr val="bg1">
                      <a:alpha val="40000"/>
                    </a:schemeClr>
                  </a:glow>
                </a:effectLst>
                <a:latin typeface="游ゴシック" panose="020B0400000000000000" pitchFamily="50" charset="-128"/>
              </a:defRPr>
            </a:lvl1pPr>
          </a:lstStyle>
          <a:p>
            <a:fld id="{58A805D9-84B0-4BC2-8A4E-42EAC20E1C5F}" type="slidenum">
              <a:rPr lang="ja-JP" altLang="en-US" smtClean="0"/>
              <a:pPr/>
              <a:t>‹#›</a:t>
            </a:fld>
            <a:endParaRPr lang="ja-JP" altLang="en-US" dirty="0"/>
          </a:p>
        </p:txBody>
      </p:sp>
    </p:spTree>
    <p:extLst>
      <p:ext uri="{BB962C8B-B14F-4D97-AF65-F5344CB8AC3E}">
        <p14:creationId xmlns:p14="http://schemas.microsoft.com/office/powerpoint/2010/main" val="4110465425"/>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游ゴシック" panose="020B0400000000000000" pitchFamily="50" charset="-128"/>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游ゴシック" panose="020B0400000000000000" pitchFamily="50" charset="-128"/>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游ゴシック" panose="020B0400000000000000" pitchFamily="50" charset="-128"/>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游ゴシック" panose="020B0400000000000000" pitchFamily="50" charset="-128"/>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游ゴシック" panose="020B0400000000000000" pitchFamily="50" charset="-128"/>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游ゴシック" panose="020B0400000000000000" pitchFamily="50" charset="-128"/>
              </a:defRPr>
            </a:lvl1pPr>
          </a:lstStyle>
          <a:p>
            <a:fld id="{3F241876-4794-4025-B791-45F67FD95434}" type="datetime1">
              <a:rPr lang="ja-JP" altLang="en-US" smtClean="0"/>
              <a:t>2024/10/16</a:t>
            </a:fld>
            <a:endParaRPr lang="ja-JP" altLang="en-US"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游ゴシック" panose="020B0400000000000000" pitchFamily="50" charset="-128"/>
              </a:defRPr>
            </a:lvl1pPr>
          </a:lstStyle>
          <a:p>
            <a:endParaRPr lang="ja-JP" altLang="en-US" dirty="0"/>
          </a:p>
        </p:txBody>
      </p:sp>
      <p:sp>
        <p:nvSpPr>
          <p:cNvPr id="10" name="スライド番号プレースホルダー 5"/>
          <p:cNvSpPr>
            <a:spLocks noGrp="1"/>
          </p:cNvSpPr>
          <p:nvPr>
            <p:ph type="sldNum" sz="quarter" idx="4"/>
          </p:nvPr>
        </p:nvSpPr>
        <p:spPr>
          <a:xfrm>
            <a:off x="8588523" y="6501629"/>
            <a:ext cx="550670" cy="365125"/>
          </a:xfrm>
          <a:prstGeom prst="rect">
            <a:avLst/>
          </a:prstGeom>
          <a:effectLst>
            <a:glow rad="254000">
              <a:schemeClr val="bg1">
                <a:alpha val="40000"/>
              </a:schemeClr>
            </a:glow>
          </a:effectLst>
        </p:spPr>
        <p:txBody>
          <a:bodyPr vert="horz" lIns="91440" tIns="45720" rIns="91440" bIns="45720" rtlCol="0" anchor="ctr"/>
          <a:lstStyle>
            <a:lvl1pPr algn="r">
              <a:defRPr sz="2400">
                <a:solidFill>
                  <a:schemeClr val="tx1"/>
                </a:solidFill>
                <a:effectLst>
                  <a:glow rad="342900">
                    <a:schemeClr val="bg1">
                      <a:alpha val="40000"/>
                    </a:schemeClr>
                  </a:glow>
                </a:effectLst>
                <a:latin typeface="游ゴシック" panose="020B0400000000000000" pitchFamily="50" charset="-128"/>
              </a:defRPr>
            </a:lvl1pPr>
          </a:lstStyle>
          <a:p>
            <a:fld id="{58A805D9-84B0-4BC2-8A4E-42EAC20E1C5F}" type="slidenum">
              <a:rPr lang="ja-JP" altLang="en-US" smtClean="0"/>
              <a:pPr/>
              <a:t>‹#›</a:t>
            </a:fld>
            <a:endParaRPr lang="ja-JP" altLang="en-US" dirty="0"/>
          </a:p>
        </p:txBody>
      </p:sp>
    </p:spTree>
    <p:extLst>
      <p:ext uri="{BB962C8B-B14F-4D97-AF65-F5344CB8AC3E}">
        <p14:creationId xmlns:p14="http://schemas.microsoft.com/office/powerpoint/2010/main" val="368594820"/>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914400" rtl="0" eaLnBrk="1" latinLnBrk="0" hangingPunct="1">
        <a:spcBef>
          <a:spcPct val="0"/>
        </a:spcBef>
        <a:buNone/>
        <a:defRPr kumimoji="1" sz="4400" kern="1200">
          <a:solidFill>
            <a:schemeClr val="tx1"/>
          </a:solidFill>
          <a:latin typeface="游ゴシック" panose="020B0400000000000000" pitchFamily="50" charset="-128"/>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游ゴシック" panose="020B0400000000000000" pitchFamily="50" charset="-128"/>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游ゴシック" panose="020B0400000000000000" pitchFamily="50" charset="-128"/>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游ゴシック" panose="020B0400000000000000" pitchFamily="50" charset="-128"/>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游ゴシック" panose="020B0400000000000000" pitchFamily="50" charset="-128"/>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游ゴシック" panose="020B0400000000000000" pitchFamily="50" charset="-128"/>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游ゴシック" panose="020B0400000000000000" pitchFamily="50" charset="-128"/>
              </a:defRPr>
            </a:lvl1pPr>
          </a:lstStyle>
          <a:p>
            <a:fld id="{577C4C48-9271-42FE-85B9-DDB183134FB8}" type="datetime1">
              <a:rPr lang="ja-JP" altLang="en-US" smtClean="0">
                <a:solidFill>
                  <a:prstClr val="black">
                    <a:tint val="75000"/>
                  </a:prstClr>
                </a:solidFill>
              </a:rPr>
              <a:t>2024/10/16</a:t>
            </a:fld>
            <a:endParaRPr lang="ja-JP" altLang="en-US" dirty="0">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游ゴシック" panose="020B0400000000000000" pitchFamily="50" charset="-128"/>
              </a:defRPr>
            </a:lvl1p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游ゴシック" panose="020B0400000000000000" pitchFamily="50" charset="-128"/>
              </a:defRPr>
            </a:lvl1pPr>
          </a:lstStyle>
          <a:p>
            <a:fld id="{11FCAF1E-F1D4-42A7-9A7A-52DB065B75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634678542"/>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hf sldNum="0" hdr="0" ftr="0" dt="0"/>
  <p:txStyles>
    <p:titleStyle>
      <a:lvl1pPr algn="ctr" defTabSz="914400" rtl="0" eaLnBrk="1" latinLnBrk="0" hangingPunct="1">
        <a:spcBef>
          <a:spcPct val="0"/>
        </a:spcBef>
        <a:buNone/>
        <a:defRPr kumimoji="1" sz="4400" kern="1200">
          <a:solidFill>
            <a:schemeClr val="tx1"/>
          </a:solidFill>
          <a:latin typeface="游ゴシック" panose="020B0400000000000000" pitchFamily="50" charset="-128"/>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游ゴシック" panose="020B0400000000000000" pitchFamily="50" charset="-128"/>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游ゴシック" panose="020B0400000000000000" pitchFamily="50" charset="-128"/>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游ゴシック" panose="020B0400000000000000" pitchFamily="50" charset="-128"/>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游ゴシック" panose="020B0400000000000000" pitchFamily="50" charset="-128"/>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游ゴシック" panose="020B0400000000000000" pitchFamily="50" charset="-128"/>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7.xml"/><Relationship Id="rId1" Type="http://schemas.openxmlformats.org/officeDocument/2006/relationships/tags" Target="../tags/tag52.xml"/><Relationship Id="rId4" Type="http://schemas.openxmlformats.org/officeDocument/2006/relationships/image" Target="../media/image10.png"/></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7.xml"/><Relationship Id="rId1" Type="http://schemas.openxmlformats.org/officeDocument/2006/relationships/tags" Target="../tags/tag53.xml"/><Relationship Id="rId4" Type="http://schemas.openxmlformats.org/officeDocument/2006/relationships/image" Target="../media/image3.jpeg"/></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7.xml"/><Relationship Id="rId1" Type="http://schemas.openxmlformats.org/officeDocument/2006/relationships/tags" Target="../tags/tag54.xml"/></Relationships>
</file>

<file path=ppt/slides/_rels/slide10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7.xml"/><Relationship Id="rId1" Type="http://schemas.openxmlformats.org/officeDocument/2006/relationships/tags" Target="../tags/tag55.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3.jpeg"/></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tags" Target="../tags/tag21.xml"/><Relationship Id="rId4" Type="http://schemas.openxmlformats.org/officeDocument/2006/relationships/image" Target="../media/image3.jpe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tags" Target="../tags/tag2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8.xml"/><Relationship Id="rId1" Type="http://schemas.openxmlformats.org/officeDocument/2006/relationships/tags" Target="../tags/tag25.xml"/><Relationship Id="rId4" Type="http://schemas.openxmlformats.org/officeDocument/2006/relationships/image" Target="../media/image10.png"/></Relationships>
</file>

<file path=ppt/slides/_rels/slide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5.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7.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8.xml"/><Relationship Id="rId1" Type="http://schemas.openxmlformats.org/officeDocument/2006/relationships/tags" Target="../tags/tag26.xml"/><Relationship Id="rId5" Type="http://schemas.openxmlformats.org/officeDocument/2006/relationships/image" Target="../media/image13.png"/><Relationship Id="rId4" Type="http://schemas.openxmlformats.org/officeDocument/2006/relationships/image" Target="../media/image12.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8.xml"/><Relationship Id="rId1" Type="http://schemas.openxmlformats.org/officeDocument/2006/relationships/tags" Target="../tags/tag27.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8.xml"/><Relationship Id="rId1" Type="http://schemas.openxmlformats.org/officeDocument/2006/relationships/tags" Target="../tags/tag28.xml"/><Relationship Id="rId4" Type="http://schemas.openxmlformats.org/officeDocument/2006/relationships/image" Target="../media/image12.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8.xml"/><Relationship Id="rId1" Type="http://schemas.openxmlformats.org/officeDocument/2006/relationships/tags" Target="../tags/tag29.xml"/><Relationship Id="rId5" Type="http://schemas.openxmlformats.org/officeDocument/2006/relationships/image" Target="../media/image13.png"/><Relationship Id="rId4" Type="http://schemas.openxmlformats.org/officeDocument/2006/relationships/image" Target="../media/image12.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18.xml"/><Relationship Id="rId1" Type="http://schemas.openxmlformats.org/officeDocument/2006/relationships/tags" Target="../tags/tag30.xml"/><Relationship Id="rId5" Type="http://schemas.openxmlformats.org/officeDocument/2006/relationships/image" Target="../media/image13.png"/><Relationship Id="rId4" Type="http://schemas.openxmlformats.org/officeDocument/2006/relationships/image" Target="../media/image12.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8.xml"/><Relationship Id="rId1" Type="http://schemas.openxmlformats.org/officeDocument/2006/relationships/tags" Target="../tags/tag31.xml"/><Relationship Id="rId4" Type="http://schemas.openxmlformats.org/officeDocument/2006/relationships/image" Target="../media/image13.png"/></Relationships>
</file>

<file path=ppt/slides/_rels/slide6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4.xml"/><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18.xml"/><Relationship Id="rId1" Type="http://schemas.openxmlformats.org/officeDocument/2006/relationships/tags" Target="../tags/tag3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18.xml"/><Relationship Id="rId1" Type="http://schemas.openxmlformats.org/officeDocument/2006/relationships/tags" Target="../tags/tag33.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18.xml"/><Relationship Id="rId1" Type="http://schemas.openxmlformats.org/officeDocument/2006/relationships/tags" Target="../tags/tag34.xml"/><Relationship Id="rId5" Type="http://schemas.openxmlformats.org/officeDocument/2006/relationships/image" Target="../media/image15.png"/><Relationship Id="rId4" Type="http://schemas.openxmlformats.org/officeDocument/2006/relationships/image" Target="../media/image14.pn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18.xml"/><Relationship Id="rId1" Type="http://schemas.openxmlformats.org/officeDocument/2006/relationships/tags" Target="../tags/tag3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9.xml"/><Relationship Id="rId7" Type="http://schemas.openxmlformats.org/officeDocument/2006/relationships/image" Target="../media/image16.png"/><Relationship Id="rId2" Type="http://schemas.openxmlformats.org/officeDocument/2006/relationships/slideLayout" Target="../slideLayouts/slideLayout18.xml"/><Relationship Id="rId1" Type="http://schemas.openxmlformats.org/officeDocument/2006/relationships/tags" Target="../tags/tag36.xml"/><Relationship Id="rId6" Type="http://schemas.openxmlformats.org/officeDocument/2006/relationships/image" Target="../media/image15.png"/><Relationship Id="rId5" Type="http://schemas.openxmlformats.org/officeDocument/2006/relationships/image" Target="../media/image17.png"/><Relationship Id="rId4" Type="http://schemas.openxmlformats.org/officeDocument/2006/relationships/image" Target="../media/image14.pn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0.xml"/><Relationship Id="rId7" Type="http://schemas.openxmlformats.org/officeDocument/2006/relationships/image" Target="../media/image17.png"/><Relationship Id="rId2" Type="http://schemas.openxmlformats.org/officeDocument/2006/relationships/slideLayout" Target="../slideLayouts/slideLayout18.xml"/><Relationship Id="rId1" Type="http://schemas.openxmlformats.org/officeDocument/2006/relationships/tags" Target="../tags/tag37.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4.png"/></Relationships>
</file>

<file path=ppt/slides/_rels/slide7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1.xml"/><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2.xml"/><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18.xml"/><Relationship Id="rId1" Type="http://schemas.openxmlformats.org/officeDocument/2006/relationships/tags" Target="../tags/tag38.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18.xml"/><Relationship Id="rId1" Type="http://schemas.openxmlformats.org/officeDocument/2006/relationships/tags" Target="../tags/tag39.xml"/></Relationships>
</file>

<file path=ppt/slides/_rels/slide7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5.xml"/><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6.xml"/><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18.xml"/><Relationship Id="rId1" Type="http://schemas.openxmlformats.org/officeDocument/2006/relationships/tags" Target="../tags/tag40.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3.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18.xml"/><Relationship Id="rId1" Type="http://schemas.openxmlformats.org/officeDocument/2006/relationships/tags" Target="../tags/tag41.xml"/><Relationship Id="rId4" Type="http://schemas.openxmlformats.org/officeDocument/2006/relationships/image" Target="../media/image10.png"/></Relationships>
</file>

<file path=ppt/slides/_rels/slide8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9.xml"/><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2.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7.xml"/><Relationship Id="rId1" Type="http://schemas.openxmlformats.org/officeDocument/2006/relationships/tags" Target="../tags/tag43.xml"/><Relationship Id="rId4" Type="http://schemas.openxmlformats.org/officeDocument/2006/relationships/image" Target="../media/image3.jpeg"/></Relationships>
</file>

<file path=ppt/slides/_rels/slide8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7.xml"/><Relationship Id="rId1" Type="http://schemas.openxmlformats.org/officeDocument/2006/relationships/tags" Target="../tags/tag44.xml"/></Relationships>
</file>

<file path=ppt/slides/_rels/slide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7.xml"/><Relationship Id="rId1" Type="http://schemas.openxmlformats.org/officeDocument/2006/relationships/tags" Target="../tags/tag45.xml"/><Relationship Id="rId4" Type="http://schemas.openxmlformats.org/officeDocument/2006/relationships/image" Target="../media/image10.png"/></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7.xml"/><Relationship Id="rId1" Type="http://schemas.openxmlformats.org/officeDocument/2006/relationships/tags" Target="../tags/tag46.xml"/><Relationship Id="rId4" Type="http://schemas.openxmlformats.org/officeDocument/2006/relationships/image" Target="../media/image10.png"/></Relationships>
</file>

<file path=ppt/slides/_rels/slide9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7.xml"/><Relationship Id="rId1" Type="http://schemas.openxmlformats.org/officeDocument/2006/relationships/tags" Target="../tags/tag47.xml"/><Relationship Id="rId4" Type="http://schemas.openxmlformats.org/officeDocument/2006/relationships/image" Target="../media/image10.png"/></Relationships>
</file>

<file path=ppt/slides/_rels/slide9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7.xml"/><Relationship Id="rId1" Type="http://schemas.openxmlformats.org/officeDocument/2006/relationships/tags" Target="../tags/tag48.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7.xml"/><Relationship Id="rId1" Type="http://schemas.openxmlformats.org/officeDocument/2006/relationships/tags" Target="../tags/tag49.xml"/><Relationship Id="rId4" Type="http://schemas.openxmlformats.org/officeDocument/2006/relationships/image" Target="../media/image20.png"/></Relationships>
</file>

<file path=ppt/slides/_rels/slide9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50.xml"/></Relationships>
</file>

<file path=ppt/slides/_rels/slide9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5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4D642"/>
        </a:solidFill>
        <a:effectLst/>
      </p:bgPr>
    </p:bg>
    <p:spTree>
      <p:nvGrpSpPr>
        <p:cNvPr id="1" name=""/>
        <p:cNvGrpSpPr/>
        <p:nvPr/>
      </p:nvGrpSpPr>
      <p:grpSpPr>
        <a:xfrm>
          <a:off x="0" y="0"/>
          <a:ext cx="0" cy="0"/>
          <a:chOff x="0" y="0"/>
          <a:chExt cx="0" cy="0"/>
        </a:xfrm>
      </p:grpSpPr>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2331" y="89529"/>
            <a:ext cx="4114337" cy="3555495"/>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2" name="タイトル 1"/>
          <p:cNvSpPr>
            <a:spLocks noGrp="1"/>
          </p:cNvSpPr>
          <p:nvPr>
            <p:ph type="ctrTitle"/>
          </p:nvPr>
        </p:nvSpPr>
        <p:spPr>
          <a:xfrm>
            <a:off x="1655330" y="969636"/>
            <a:ext cx="4536504" cy="1296144"/>
          </a:xfrm>
          <a:noFill/>
          <a:ln>
            <a:noFill/>
          </a:ln>
        </p:spPr>
        <p:txBody>
          <a:bodyPr>
            <a:noAutofit/>
          </a:bodyPr>
          <a:lstStyle/>
          <a:p>
            <a:pPr algn="l"/>
            <a:r>
              <a:rPr lang="ja-JP" altLang="en-US" sz="6000" b="1" dirty="0">
                <a:solidFill>
                  <a:schemeClr val="bg1">
                    <a:lumMod val="65000"/>
                  </a:schemeClr>
                </a:solidFill>
                <a:effectLst>
                  <a:glow rad="127000">
                    <a:schemeClr val="bg1"/>
                  </a:glow>
                </a:effectLst>
                <a:latin typeface="游ゴシック" panose="020B0400000000000000" pitchFamily="50" charset="-128"/>
                <a:ea typeface="游ゴシック" panose="020B0400000000000000" pitchFamily="50" charset="-128"/>
              </a:rPr>
              <a:t>めて学ぶ</a:t>
            </a:r>
            <a:endParaRPr kumimoji="1" lang="ja-JP" altLang="en-US" sz="6000" b="1" dirty="0">
              <a:solidFill>
                <a:schemeClr val="bg1">
                  <a:lumMod val="65000"/>
                </a:schemeClr>
              </a:solidFill>
              <a:effectLst>
                <a:glow rad="127000">
                  <a:schemeClr val="bg1"/>
                </a:glow>
              </a:effectLst>
              <a:latin typeface="游ゴシック" panose="020B0400000000000000" pitchFamily="50" charset="-128"/>
              <a:ea typeface="游ゴシック" panose="020B0400000000000000" pitchFamily="50" charset="-128"/>
            </a:endParaRPr>
          </a:p>
        </p:txBody>
      </p:sp>
      <p:sp>
        <p:nvSpPr>
          <p:cNvPr id="4" name="テキスト ボックス 3"/>
          <p:cNvSpPr txBox="1"/>
          <p:nvPr/>
        </p:nvSpPr>
        <p:spPr>
          <a:xfrm>
            <a:off x="382025" y="603974"/>
            <a:ext cx="1345151" cy="1631216"/>
          </a:xfrm>
          <a:prstGeom prst="rect">
            <a:avLst/>
          </a:prstGeom>
          <a:noFill/>
          <a:effectLst>
            <a:glow rad="228600">
              <a:schemeClr val="accent5">
                <a:satMod val="175000"/>
                <a:alpha val="40000"/>
              </a:schemeClr>
            </a:glo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0" b="1" i="0" u="none" strike="noStrike" kern="1200" cap="none" spc="0" normalizeH="0" baseline="0" noProof="0" dirty="0">
                <a:ln>
                  <a:noFill/>
                </a:ln>
                <a:solidFill>
                  <a:srgbClr val="FC10C9"/>
                </a:solidFill>
                <a:effectLst>
                  <a:glow rad="127000">
                    <a:prstClr val="white"/>
                  </a:glow>
                </a:effectLst>
                <a:uLnTx/>
                <a:uFillTx/>
                <a:latin typeface="HGP行書体" panose="03000600000000000000" pitchFamily="66" charset="-128"/>
                <a:ea typeface="游ゴシック" panose="020B0400000000000000" pitchFamily="50" charset="-128"/>
                <a:cs typeface="+mn-cs"/>
              </a:rPr>
              <a:t>初</a:t>
            </a:r>
            <a:endParaRPr kumimoji="1" lang="ja-JP" altLang="en-US" sz="10000" b="1" i="0" u="none" strike="noStrike" kern="1200" cap="none" spc="0" normalizeH="0" baseline="0" noProof="0" dirty="0">
              <a:ln>
                <a:noFill/>
              </a:ln>
              <a:solidFill>
                <a:srgbClr val="FC10C9"/>
              </a:solidFill>
              <a:effectLst>
                <a:glow rad="127000">
                  <a:prstClr val="white"/>
                </a:glow>
              </a:effectLst>
              <a:uLnTx/>
              <a:uFillTx/>
              <a:latin typeface="游ゴシック" panose="020B0400000000000000" pitchFamily="50" charset="-128"/>
              <a:ea typeface="游ゴシック" panose="020B0400000000000000" pitchFamily="50" charset="-128"/>
              <a:cs typeface="+mn-cs"/>
            </a:endParaRPr>
          </a:p>
        </p:txBody>
      </p:sp>
      <p:pic>
        <p:nvPicPr>
          <p:cNvPr id="13" name="図 12"/>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980178" y="3787814"/>
            <a:ext cx="5102370" cy="3209830"/>
          </a:xfrm>
          <a:prstGeom prst="rect">
            <a:avLst/>
          </a:prstGeom>
          <a:solidFill>
            <a:srgbClr val="FFFFFF">
              <a:shade val="85000"/>
            </a:srgbClr>
          </a:solidFill>
          <a:effectLst>
            <a:softEdge rad="127000"/>
          </a:effectLst>
        </p:spPr>
      </p:pic>
      <p:sp>
        <p:nvSpPr>
          <p:cNvPr id="7" name="テキスト ボックス 6"/>
          <p:cNvSpPr txBox="1"/>
          <p:nvPr/>
        </p:nvSpPr>
        <p:spPr>
          <a:xfrm>
            <a:off x="-180528" y="2138342"/>
            <a:ext cx="9577064" cy="1631216"/>
          </a:xfrm>
          <a:prstGeom prst="rect">
            <a:avLst/>
          </a:prstGeom>
          <a:noFill/>
          <a:effectLst>
            <a:softEdge rad="63500"/>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0" b="1" i="0" u="none" strike="noStrike" kern="1200" cap="none" spc="0" normalizeH="0" baseline="0" noProof="0" dirty="0">
                <a:ln>
                  <a:noFill/>
                </a:ln>
                <a:solidFill>
                  <a:prstClr val="white">
                    <a:lumMod val="65000"/>
                  </a:prstClr>
                </a:solidFill>
                <a:effectLst>
                  <a:glow rad="127000">
                    <a:prstClr val="white"/>
                  </a:glow>
                </a:effectLst>
                <a:uLnTx/>
                <a:uFillTx/>
                <a:latin typeface="游ゴシック" panose="020B0400000000000000" pitchFamily="50" charset="-128"/>
                <a:ea typeface="游ゴシック" panose="020B0400000000000000" pitchFamily="50" charset="-128"/>
                <a:cs typeface="+mn-cs"/>
              </a:rPr>
              <a:t>『</a:t>
            </a:r>
            <a:r>
              <a:rPr kumimoji="1" lang="ja-JP" altLang="en-US" sz="10000" b="1" i="0" u="none" strike="noStrike" kern="1200" cap="none" spc="0" normalizeH="0" baseline="0" noProof="0" dirty="0">
                <a:ln>
                  <a:noFill/>
                </a:ln>
                <a:solidFill>
                  <a:srgbClr val="FC10C9"/>
                </a:solidFill>
                <a:effectLst>
                  <a:glow rad="127000">
                    <a:prstClr val="white"/>
                  </a:glow>
                </a:effectLst>
                <a:uLnTx/>
                <a:uFillTx/>
                <a:latin typeface="游ゴシック" panose="020B0400000000000000" pitchFamily="50" charset="-128"/>
                <a:ea typeface="游ゴシック" panose="020B0400000000000000" pitchFamily="50" charset="-128"/>
                <a:cs typeface="+mn-cs"/>
              </a:rPr>
              <a:t>歎</a:t>
            </a:r>
            <a:r>
              <a:rPr kumimoji="1" lang="ja-JP" altLang="en-US" sz="10000" b="1" i="0" u="none" strike="noStrike" kern="1200" cap="none" spc="0" normalizeH="0" baseline="0" noProof="0" dirty="0">
                <a:ln>
                  <a:noFill/>
                </a:ln>
                <a:solidFill>
                  <a:prstClr val="white">
                    <a:lumMod val="65000"/>
                  </a:prstClr>
                </a:solidFill>
                <a:effectLst>
                  <a:glow rad="127000">
                    <a:prstClr val="white"/>
                  </a:glow>
                </a:effectLst>
                <a:uLnTx/>
                <a:uFillTx/>
                <a:latin typeface="游ゴシック" panose="020B0400000000000000" pitchFamily="50" charset="-128"/>
                <a:ea typeface="游ゴシック" panose="020B0400000000000000" pitchFamily="50" charset="-128"/>
                <a:cs typeface="+mn-cs"/>
              </a:rPr>
              <a:t>異抄</a:t>
            </a:r>
            <a:r>
              <a:rPr kumimoji="1" lang="en-US" altLang="ja-JP" sz="10000" b="1" i="0" u="none" strike="noStrike" kern="1200" cap="none" spc="0" normalizeH="0" baseline="0" noProof="0" dirty="0">
                <a:ln>
                  <a:noFill/>
                </a:ln>
                <a:solidFill>
                  <a:prstClr val="white">
                    <a:lumMod val="65000"/>
                  </a:prstClr>
                </a:solidFill>
                <a:effectLst>
                  <a:glow rad="127000">
                    <a:prstClr val="white"/>
                  </a:glow>
                </a:effectLst>
                <a:uLnTx/>
                <a:uFillTx/>
                <a:latin typeface="游ゴシック" panose="020B0400000000000000" pitchFamily="50" charset="-128"/>
                <a:ea typeface="游ゴシック" panose="020B0400000000000000" pitchFamily="50" charset="-128"/>
                <a:cs typeface="+mn-cs"/>
              </a:rPr>
              <a:t>』</a:t>
            </a:r>
            <a:r>
              <a:rPr kumimoji="1" lang="ja-JP" altLang="en-US" sz="8000" b="1" i="0" u="none" strike="noStrike" kern="1200" cap="none" spc="0" normalizeH="0" baseline="0" noProof="0" dirty="0">
                <a:ln>
                  <a:noFill/>
                </a:ln>
                <a:solidFill>
                  <a:prstClr val="white">
                    <a:lumMod val="65000"/>
                  </a:prstClr>
                </a:solidFill>
                <a:effectLst>
                  <a:glow rad="127000">
                    <a:prstClr val="white"/>
                  </a:glow>
                </a:effectLst>
                <a:uLnTx/>
                <a:uFillTx/>
                <a:latin typeface="游ゴシック" panose="020B0400000000000000" pitchFamily="50" charset="-128"/>
                <a:ea typeface="游ゴシック" panose="020B0400000000000000" pitchFamily="50" charset="-128"/>
                <a:cs typeface="+mn-cs"/>
              </a:rPr>
              <a:t>講座</a:t>
            </a:r>
            <a:endParaRPr kumimoji="1" lang="ja-JP" altLang="en-US" sz="8000" b="1" i="0" u="none" strike="noStrike" kern="1200" cap="none" spc="0" normalizeH="0" baseline="0" noProof="0" dirty="0">
              <a:ln>
                <a:noFill/>
              </a:ln>
              <a:solidFill>
                <a:prstClr val="white">
                  <a:lumMod val="65000"/>
                </a:prstClr>
              </a:solidFill>
              <a:effectLst>
                <a:glow rad="127000">
                  <a:prstClr val="white"/>
                </a:glow>
              </a:effectLst>
              <a:uLnTx/>
              <a:uFillTx/>
              <a:latin typeface="游ゴシック" panose="020B0400000000000000" pitchFamily="50" charset="-128"/>
              <a:ea typeface="ＭＳ Ｐゴシック" panose="020B0600070205080204" pitchFamily="50" charset="-128"/>
              <a:cs typeface="+mn-cs"/>
            </a:endParaRPr>
          </a:p>
        </p:txBody>
      </p:sp>
      <p:sp>
        <p:nvSpPr>
          <p:cNvPr id="10" name="テキスト ボックス 9">
            <a:extLst>
              <a:ext uri="{FF2B5EF4-FFF2-40B4-BE49-F238E27FC236}">
                <a16:creationId xmlns:a16="http://schemas.microsoft.com/office/drawing/2014/main" id="{AAED5958-FB8B-4EEA-9DB4-B43F1C87EFF7}"/>
              </a:ext>
            </a:extLst>
          </p:cNvPr>
          <p:cNvSpPr txBox="1"/>
          <p:nvPr/>
        </p:nvSpPr>
        <p:spPr>
          <a:xfrm>
            <a:off x="3965840" y="4686442"/>
            <a:ext cx="5430696" cy="523220"/>
          </a:xfrm>
          <a:prstGeom prst="rect">
            <a:avLst/>
          </a:prstGeom>
          <a:noFill/>
        </p:spPr>
        <p:txBody>
          <a:bodyPr wrap="square">
            <a:spAutoFit/>
          </a:bodyPr>
          <a:lstStyle/>
          <a:p>
            <a:pPr lvl="0"/>
            <a:r>
              <a:rPr kumimoji="1" lang="ja-JP" altLang="en-US" sz="2800" b="1" i="0" u="none" strike="noStrike" kern="1200" cap="none" spc="0" normalizeH="0" baseline="0" noProof="0" dirty="0">
                <a:ln>
                  <a:noFill/>
                </a:ln>
                <a:solidFill>
                  <a:prstClr val="white">
                    <a:lumMod val="50000"/>
                  </a:prstClr>
                </a:solidFill>
                <a:effectLst>
                  <a:glow rad="127000">
                    <a:prstClr val="white"/>
                  </a:glow>
                </a:effectLst>
                <a:uLnTx/>
                <a:uFillTx/>
                <a:latin typeface="游ゴシック" panose="020B0400000000000000" pitchFamily="50" charset="-128"/>
                <a:ea typeface="游ゴシック" panose="020B0400000000000000" pitchFamily="50" charset="-128"/>
                <a:cs typeface="+mn-cs"/>
              </a:rPr>
              <a:t>後序　</a:t>
            </a:r>
            <a:r>
              <a:rPr lang="ja-JP" altLang="en-US" sz="2800" b="1" dirty="0">
                <a:solidFill>
                  <a:prstClr val="white">
                    <a:lumMod val="50000"/>
                  </a:prstClr>
                </a:solidFill>
                <a:effectLst>
                  <a:glow rad="127000">
                    <a:prstClr val="white"/>
                  </a:glow>
                </a:effectLst>
                <a:latin typeface="游ゴシック" panose="020B0400000000000000" pitchFamily="50" charset="-128"/>
                <a:ea typeface="游ゴシック" panose="020B0400000000000000" pitchFamily="50" charset="-128"/>
              </a:rPr>
              <a:t>聖人の仰せと唯円の思い</a:t>
            </a:r>
            <a:endParaRPr kumimoji="1" lang="en-US" altLang="ja-JP" sz="2800" b="1" i="0" u="none" strike="noStrike" kern="1200" cap="none" spc="0" normalizeH="0" baseline="0" noProof="0" dirty="0">
              <a:ln>
                <a:noFill/>
              </a:ln>
              <a:solidFill>
                <a:prstClr val="white">
                  <a:lumMod val="50000"/>
                </a:prstClr>
              </a:solidFill>
              <a:effectLst>
                <a:glow rad="127000">
                  <a:prstClr val="white"/>
                </a:glow>
              </a:effectLst>
              <a:uLnTx/>
              <a:uFillTx/>
              <a:latin typeface="游ゴシック" panose="020B0400000000000000" pitchFamily="50" charset="-128"/>
              <a:ea typeface="游ゴシック" panose="020B0400000000000000" pitchFamily="50" charset="-128"/>
              <a:cs typeface="+mn-cs"/>
            </a:endParaRPr>
          </a:p>
        </p:txBody>
      </p:sp>
      <p:sp>
        <p:nvSpPr>
          <p:cNvPr id="11" name="正方形/長方形 10"/>
          <p:cNvSpPr/>
          <p:nvPr/>
        </p:nvSpPr>
        <p:spPr>
          <a:xfrm>
            <a:off x="3965840" y="3956370"/>
            <a:ext cx="1506045" cy="425972"/>
          </a:xfrm>
          <a:prstGeom prst="rect">
            <a:avLst/>
          </a:prstGeom>
          <a:solidFill>
            <a:srgbClr val="002060"/>
          </a:solidFill>
        </p:spPr>
        <p:txBody>
          <a:bodyPr wrap="non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 第１０回</a:t>
            </a:r>
            <a:endParaRPr kumimoji="1" lang="en-US" altLang="ja-JP" sz="2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18661724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8067414A-91A9-36AF-E4B6-7321EBB3D21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9402" t="26901" r="36607" b="51293"/>
          <a:stretch/>
        </p:blipFill>
        <p:spPr>
          <a:xfrm>
            <a:off x="4454760" y="2537520"/>
            <a:ext cx="4806480" cy="4320480"/>
          </a:xfrm>
          <a:prstGeom prst="rect">
            <a:avLst/>
          </a:prstGeom>
        </p:spPr>
      </p:pic>
      <p:sp>
        <p:nvSpPr>
          <p:cNvPr id="4" name="テキスト ボックス 3">
            <a:extLst>
              <a:ext uri="{FF2B5EF4-FFF2-40B4-BE49-F238E27FC236}">
                <a16:creationId xmlns:a16="http://schemas.microsoft.com/office/drawing/2014/main" id="{6A2DB151-EA54-A3F8-5168-D4750E6D44A3}"/>
              </a:ext>
            </a:extLst>
          </p:cNvPr>
          <p:cNvSpPr txBox="1"/>
          <p:nvPr/>
        </p:nvSpPr>
        <p:spPr>
          <a:xfrm>
            <a:off x="8203763" y="0"/>
            <a:ext cx="738664" cy="6858000"/>
          </a:xfrm>
          <a:prstGeom prst="rect">
            <a:avLst/>
          </a:prstGeom>
          <a:noFill/>
          <a:ln>
            <a:noFill/>
          </a:ln>
        </p:spPr>
        <p:txBody>
          <a:bodyPr vert="eaVert" wrap="square" rtlCol="0">
            <a:spAutoFit/>
          </a:bodyPr>
          <a:lstStyle/>
          <a:p>
            <a:pPr>
              <a:defRPr/>
            </a:pPr>
            <a:r>
              <a:rPr lang="ja-JP" altLang="en-US" sz="3600" dirty="0">
                <a:solidFill>
                  <a:schemeClr val="tx1"/>
                </a:solidFill>
              </a:rPr>
              <a:t>■歎異抄　序</a:t>
            </a:r>
            <a:endParaRPr lang="en-US" altLang="ja-JP" sz="3600" dirty="0">
              <a:solidFill>
                <a:schemeClr val="tx1"/>
              </a:solidFill>
            </a:endParaRPr>
          </a:p>
        </p:txBody>
      </p:sp>
      <p:sp>
        <p:nvSpPr>
          <p:cNvPr id="5" name="テキスト ボックス 4">
            <a:extLst>
              <a:ext uri="{FF2B5EF4-FFF2-40B4-BE49-F238E27FC236}">
                <a16:creationId xmlns:a16="http://schemas.microsoft.com/office/drawing/2014/main" id="{70BA221B-E9A9-A392-894F-26EAE92E7244}"/>
              </a:ext>
            </a:extLst>
          </p:cNvPr>
          <p:cNvSpPr txBox="1"/>
          <p:nvPr/>
        </p:nvSpPr>
        <p:spPr>
          <a:xfrm>
            <a:off x="70009" y="147811"/>
            <a:ext cx="6586418" cy="6858000"/>
          </a:xfrm>
          <a:prstGeom prst="rect">
            <a:avLst/>
          </a:prstGeom>
          <a:noFill/>
          <a:ln>
            <a:noFill/>
          </a:ln>
        </p:spPr>
        <p:txBody>
          <a:bodyPr vert="eaVert" wrap="square" rtlCol="0">
            <a:spAutoFit/>
          </a:bodyPr>
          <a:lstStyle/>
          <a:p>
            <a:pPr>
              <a:defRPr/>
            </a:pPr>
            <a:r>
              <a:rPr kumimoji="1" lang="ja-JP" altLang="en-US" sz="3200" b="1" i="0" u="none" strike="noStrike" kern="1200" cap="none" spc="0" normalizeH="0" baseline="0" noProof="0" dirty="0">
                <a:ln>
                  <a:noFill/>
                </a:ln>
                <a:solidFill>
                  <a:schemeClr val="accent2">
                    <a:lumMod val="75000"/>
                  </a:schemeClr>
                </a:solidFill>
                <a:effectLst>
                  <a:glow rad="127000">
                    <a:prstClr val="white"/>
                  </a:glow>
                </a:effectLst>
                <a:uLnTx/>
                <a:uFillTx/>
                <a:latin typeface="游ゴシック" panose="020B0400000000000000" pitchFamily="50" charset="-128"/>
                <a:ea typeface="游ゴシック" panose="020B0400000000000000" pitchFamily="50" charset="-128"/>
                <a:cs typeface="+mn-cs"/>
              </a:rPr>
              <a:t>わたしなりにつたない思いをめぐらして、親鸞聖人がおいでになったころと今とをくらべてみますと、このごろは、</a:t>
            </a:r>
            <a:r>
              <a:rPr kumimoji="1" lang="ja-JP" altLang="en-US" sz="3200" b="1" i="0" u="none" strike="noStrike" kern="1200" cap="none" spc="0" normalizeH="0" baseline="0" noProof="0" dirty="0">
                <a:ln>
                  <a:noFill/>
                </a:ln>
                <a:solidFill>
                  <a:srgbClr val="FF0000"/>
                </a:solidFill>
                <a:effectLst>
                  <a:glow rad="127000">
                    <a:prstClr val="white"/>
                  </a:glow>
                </a:effectLst>
                <a:uLnTx/>
                <a:uFillTx/>
                <a:latin typeface="游ゴシック" panose="020B0400000000000000" pitchFamily="50" charset="-128"/>
                <a:ea typeface="游ゴシック" panose="020B0400000000000000" pitchFamily="50" charset="-128"/>
                <a:cs typeface="+mn-cs"/>
              </a:rPr>
              <a:t>聖人から直接お聞きした</a:t>
            </a:r>
            <a:r>
              <a:rPr kumimoji="1" lang="ja-JP" altLang="en-US" sz="3200" b="1" i="0" u="none" strike="noStrike" kern="1200" cap="none" spc="0" normalizeH="0" baseline="0" noProof="0" dirty="0">
                <a:ln>
                  <a:noFill/>
                </a:ln>
                <a:solidFill>
                  <a:srgbClr val="3015F7"/>
                </a:solidFill>
                <a:effectLst>
                  <a:glow rad="127000">
                    <a:prstClr val="white"/>
                  </a:glow>
                </a:effectLst>
                <a:uLnTx/>
                <a:uFillTx/>
                <a:latin typeface="游ゴシック" panose="020B0400000000000000" pitchFamily="50" charset="-128"/>
                <a:ea typeface="游ゴシック" panose="020B0400000000000000" pitchFamily="50" charset="-128"/>
                <a:cs typeface="+mn-cs"/>
              </a:rPr>
              <a:t>真実の信心とは異なること</a:t>
            </a:r>
            <a:r>
              <a:rPr kumimoji="1" lang="ja-JP" altLang="en-US" sz="3200" b="1" i="0" u="none" strike="noStrike" kern="1200" cap="none" spc="0" normalizeH="0" baseline="0" noProof="0" dirty="0">
                <a:ln>
                  <a:noFill/>
                </a:ln>
                <a:solidFill>
                  <a:srgbClr val="FF0000"/>
                </a:solidFill>
                <a:effectLst>
                  <a:glow rad="127000">
                    <a:prstClr val="white"/>
                  </a:glow>
                </a:effectLst>
                <a:uLnTx/>
                <a:uFillTx/>
                <a:latin typeface="游ゴシック" panose="020B0400000000000000" pitchFamily="50" charset="-128"/>
                <a:ea typeface="游ゴシック" panose="020B0400000000000000" pitchFamily="50" charset="-128"/>
                <a:cs typeface="+mn-cs"/>
              </a:rPr>
              <a:t>が説かれていて、歎かわしいことです。</a:t>
            </a:r>
            <a:r>
              <a:rPr kumimoji="1" lang="ja-JP" altLang="en-US" sz="32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rPr>
              <a:t>これでは、後のものが教えを受け継いでいくにあたり、さまざまな疑いや迷いがおきるのではないかと思われます。幸いにも縁あって、まことの教えを示してくださる方に出会うことがなかったなら、どうしてこの易行の道に入ることができるでしょうか。</a:t>
            </a:r>
            <a:endParaRPr kumimoji="1" lang="en-US" altLang="ja-JP" sz="32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3382076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円/楕円 1"/>
          <p:cNvSpPr/>
          <p:nvPr/>
        </p:nvSpPr>
        <p:spPr>
          <a:xfrm>
            <a:off x="7191654" y="325678"/>
            <a:ext cx="1775264" cy="6175330"/>
          </a:xfrm>
          <a:prstGeom prst="ellipse">
            <a:avLst/>
          </a:prstGeom>
          <a:solidFill>
            <a:schemeClr val="accent1">
              <a:lumMod val="40000"/>
              <a:lumOff val="6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kumimoji="1" lang="ja-JP" altLang="en-US" sz="5400" b="1" dirty="0">
                <a:solidFill>
                  <a:srgbClr val="FF0000"/>
                </a:solidFill>
                <a:latin typeface="游ゴシック" panose="020B0400000000000000" pitchFamily="50" charset="-128"/>
                <a:ea typeface="游ゴシック" panose="020B0400000000000000" pitchFamily="50" charset="-128"/>
              </a:rPr>
              <a:t>私</a:t>
            </a:r>
            <a:r>
              <a:rPr kumimoji="1" lang="ja-JP" altLang="en-US" sz="2400" b="1" dirty="0">
                <a:solidFill>
                  <a:srgbClr val="FF0000"/>
                </a:solidFill>
                <a:latin typeface="游ゴシック" panose="020B0400000000000000" pitchFamily="50" charset="-128"/>
                <a:ea typeface="游ゴシック" panose="020B0400000000000000" pitchFamily="50" charset="-128"/>
              </a:rPr>
              <a:t>の都合にそった</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773" y="2352479"/>
            <a:ext cx="2002645" cy="3184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上矢印 5"/>
          <p:cNvSpPr/>
          <p:nvPr/>
        </p:nvSpPr>
        <p:spPr>
          <a:xfrm rot="5400000">
            <a:off x="4070006" y="638502"/>
            <a:ext cx="853671" cy="5085569"/>
          </a:xfrm>
          <a:prstGeom prst="upArrow">
            <a:avLst/>
          </a:prstGeom>
          <a:solidFill>
            <a:srgbClr val="7030A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b="1" dirty="0">
              <a:solidFill>
                <a:prstClr val="white"/>
              </a:solidFill>
              <a:latin typeface="游ゴシック" panose="020B0400000000000000" pitchFamily="50" charset="-128"/>
            </a:endParaRPr>
          </a:p>
        </p:txBody>
      </p:sp>
      <p:sp>
        <p:nvSpPr>
          <p:cNvPr id="10" name="正方形/長方形 9"/>
          <p:cNvSpPr/>
          <p:nvPr/>
        </p:nvSpPr>
        <p:spPr>
          <a:xfrm rot="10800000" flipH="1" flipV="1">
            <a:off x="7763402" y="4095928"/>
            <a:ext cx="631768" cy="1261884"/>
          </a:xfrm>
          <a:prstGeom prst="rect">
            <a:avLst/>
          </a:prstGeom>
          <a:solidFill>
            <a:schemeClr val="tx2">
              <a:lumMod val="20000"/>
              <a:lumOff val="80000"/>
            </a:schemeClr>
          </a:solidFill>
          <a:ln>
            <a:solidFill>
              <a:schemeClr val="accent1">
                <a:lumMod val="20000"/>
                <a:lumOff val="80000"/>
              </a:schemeClr>
            </a:solidFill>
          </a:ln>
        </p:spPr>
        <p:txBody>
          <a:bodyPr vert="horz" wrap="square">
            <a:spAutoFit/>
          </a:bodyPr>
          <a:lstStyle/>
          <a:p>
            <a:r>
              <a:rPr lang="ja-JP" altLang="en-US" sz="3800" b="1" dirty="0">
                <a:latin typeface="ＤＦ特太ゴシック体" panose="020B0509000000000000" pitchFamily="49" charset="-128"/>
                <a:ea typeface="ＤＦ特太ゴシック体" panose="020B0509000000000000" pitchFamily="49" charset="-128"/>
              </a:rPr>
              <a:t>善</a:t>
            </a:r>
            <a:endParaRPr lang="en-US" altLang="ja-JP" sz="3800" b="1" dirty="0">
              <a:solidFill>
                <a:srgbClr val="FF0000"/>
              </a:solidFill>
              <a:latin typeface="ＤＦ特太ゴシック体" panose="020B0509000000000000" pitchFamily="49" charset="-128"/>
              <a:ea typeface="ＤＦ特太ゴシック体" panose="020B0509000000000000" pitchFamily="49" charset="-128"/>
            </a:endParaRPr>
          </a:p>
          <a:p>
            <a:r>
              <a:rPr lang="ja-JP" altLang="en-US" sz="3800" b="1" dirty="0">
                <a:latin typeface="ＤＦ特太ゴシック体" panose="020B0509000000000000" pitchFamily="49" charset="-128"/>
                <a:ea typeface="ＤＦ特太ゴシック体" panose="020B0509000000000000" pitchFamily="49" charset="-128"/>
              </a:rPr>
              <a:t>悪</a:t>
            </a:r>
          </a:p>
        </p:txBody>
      </p:sp>
      <p:sp>
        <p:nvSpPr>
          <p:cNvPr id="4" name="雲 3">
            <a:extLst>
              <a:ext uri="{FF2B5EF4-FFF2-40B4-BE49-F238E27FC236}">
                <a16:creationId xmlns:a16="http://schemas.microsoft.com/office/drawing/2014/main" id="{97C95FF6-F523-C95D-6F99-2D48F89F4687}"/>
              </a:ext>
            </a:extLst>
          </p:cNvPr>
          <p:cNvSpPr/>
          <p:nvPr/>
        </p:nvSpPr>
        <p:spPr>
          <a:xfrm>
            <a:off x="2515626" y="237994"/>
            <a:ext cx="4448845" cy="6263013"/>
          </a:xfrm>
          <a:prstGeom prst="cloud">
            <a:avLst/>
          </a:prstGeom>
          <a:solidFill>
            <a:schemeClr val="tx1"/>
          </a:solidFill>
          <a:ln w="635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5400" b="1" dirty="0">
                <a:latin typeface="游ゴシック" panose="020B0400000000000000" pitchFamily="50" charset="-128"/>
                <a:ea typeface="游ゴシック" panose="020B0400000000000000" pitchFamily="50" charset="-128"/>
              </a:rPr>
              <a:t>私の都合</a:t>
            </a:r>
          </a:p>
        </p:txBody>
      </p:sp>
    </p:spTree>
    <p:extLst>
      <p:ext uri="{BB962C8B-B14F-4D97-AF65-F5344CB8AC3E}">
        <p14:creationId xmlns:p14="http://schemas.microsoft.com/office/powerpoint/2010/main" val="2313589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6747" y="3181611"/>
            <a:ext cx="4067253" cy="3676389"/>
          </a:xfrm>
          <a:prstGeom prst="rect">
            <a:avLst/>
          </a:prstGeom>
        </p:spPr>
      </p:pic>
      <p:sp>
        <p:nvSpPr>
          <p:cNvPr id="4" name="角丸四角形吹き出し 3"/>
          <p:cNvSpPr/>
          <p:nvPr/>
        </p:nvSpPr>
        <p:spPr>
          <a:xfrm>
            <a:off x="841828" y="131107"/>
            <a:ext cx="3934221" cy="6293756"/>
          </a:xfrm>
          <a:custGeom>
            <a:avLst/>
            <a:gdLst>
              <a:gd name="connsiteX0" fmla="*/ 0 w 6109225"/>
              <a:gd name="connsiteY0" fmla="*/ 1018225 h 6531349"/>
              <a:gd name="connsiteX1" fmla="*/ 1018225 w 6109225"/>
              <a:gd name="connsiteY1" fmla="*/ 0 h 6531349"/>
              <a:gd name="connsiteX2" fmla="*/ 3563715 w 6109225"/>
              <a:gd name="connsiteY2" fmla="*/ 0 h 6531349"/>
              <a:gd name="connsiteX3" fmla="*/ 3563715 w 6109225"/>
              <a:gd name="connsiteY3" fmla="*/ 0 h 6531349"/>
              <a:gd name="connsiteX4" fmla="*/ 5091021 w 6109225"/>
              <a:gd name="connsiteY4" fmla="*/ 0 h 6531349"/>
              <a:gd name="connsiteX5" fmla="*/ 5091000 w 6109225"/>
              <a:gd name="connsiteY5" fmla="*/ 0 h 6531349"/>
              <a:gd name="connsiteX6" fmla="*/ 6109225 w 6109225"/>
              <a:gd name="connsiteY6" fmla="*/ 1018225 h 6531349"/>
              <a:gd name="connsiteX7" fmla="*/ 6109225 w 6109225"/>
              <a:gd name="connsiteY7" fmla="*/ 3809954 h 6531349"/>
              <a:gd name="connsiteX8" fmla="*/ 6301971 w 6109225"/>
              <a:gd name="connsiteY8" fmla="*/ 3346990 h 6531349"/>
              <a:gd name="connsiteX9" fmla="*/ 6109225 w 6109225"/>
              <a:gd name="connsiteY9" fmla="*/ 5442791 h 6531349"/>
              <a:gd name="connsiteX10" fmla="*/ 6109225 w 6109225"/>
              <a:gd name="connsiteY10" fmla="*/ 5513124 h 6531349"/>
              <a:gd name="connsiteX11" fmla="*/ 5091000 w 6109225"/>
              <a:gd name="connsiteY11" fmla="*/ 6531349 h 6531349"/>
              <a:gd name="connsiteX12" fmla="*/ 5091021 w 6109225"/>
              <a:gd name="connsiteY12" fmla="*/ 6531349 h 6531349"/>
              <a:gd name="connsiteX13" fmla="*/ 3563715 w 6109225"/>
              <a:gd name="connsiteY13" fmla="*/ 6531349 h 6531349"/>
              <a:gd name="connsiteX14" fmla="*/ 3563715 w 6109225"/>
              <a:gd name="connsiteY14" fmla="*/ 6531349 h 6531349"/>
              <a:gd name="connsiteX15" fmla="*/ 1018225 w 6109225"/>
              <a:gd name="connsiteY15" fmla="*/ 6531349 h 6531349"/>
              <a:gd name="connsiteX16" fmla="*/ 0 w 6109225"/>
              <a:gd name="connsiteY16" fmla="*/ 5513124 h 6531349"/>
              <a:gd name="connsiteX17" fmla="*/ 0 w 6109225"/>
              <a:gd name="connsiteY17" fmla="*/ 5442791 h 6531349"/>
              <a:gd name="connsiteX18" fmla="*/ 0 w 6109225"/>
              <a:gd name="connsiteY18" fmla="*/ 3809954 h 6531349"/>
              <a:gd name="connsiteX19" fmla="*/ 0 w 6109225"/>
              <a:gd name="connsiteY19" fmla="*/ 3809954 h 6531349"/>
              <a:gd name="connsiteX20" fmla="*/ 0 w 6109225"/>
              <a:gd name="connsiteY20" fmla="*/ 1018225 h 6531349"/>
              <a:gd name="connsiteX0" fmla="*/ 0 w 6590070"/>
              <a:gd name="connsiteY0" fmla="*/ 1018225 h 6531349"/>
              <a:gd name="connsiteX1" fmla="*/ 1018225 w 6590070"/>
              <a:gd name="connsiteY1" fmla="*/ 0 h 6531349"/>
              <a:gd name="connsiteX2" fmla="*/ 3563715 w 6590070"/>
              <a:gd name="connsiteY2" fmla="*/ 0 h 6531349"/>
              <a:gd name="connsiteX3" fmla="*/ 3563715 w 6590070"/>
              <a:gd name="connsiteY3" fmla="*/ 0 h 6531349"/>
              <a:gd name="connsiteX4" fmla="*/ 5091021 w 6590070"/>
              <a:gd name="connsiteY4" fmla="*/ 0 h 6531349"/>
              <a:gd name="connsiteX5" fmla="*/ 5091000 w 6590070"/>
              <a:gd name="connsiteY5" fmla="*/ 0 h 6531349"/>
              <a:gd name="connsiteX6" fmla="*/ 6109225 w 6590070"/>
              <a:gd name="connsiteY6" fmla="*/ 1018225 h 6531349"/>
              <a:gd name="connsiteX7" fmla="*/ 6109225 w 6590070"/>
              <a:gd name="connsiteY7" fmla="*/ 3809954 h 6531349"/>
              <a:gd name="connsiteX8" fmla="*/ 6590070 w 6590070"/>
              <a:gd name="connsiteY8" fmla="*/ 5651779 h 6531349"/>
              <a:gd name="connsiteX9" fmla="*/ 6109225 w 6590070"/>
              <a:gd name="connsiteY9" fmla="*/ 5442791 h 6531349"/>
              <a:gd name="connsiteX10" fmla="*/ 6109225 w 6590070"/>
              <a:gd name="connsiteY10" fmla="*/ 5513124 h 6531349"/>
              <a:gd name="connsiteX11" fmla="*/ 5091000 w 6590070"/>
              <a:gd name="connsiteY11" fmla="*/ 6531349 h 6531349"/>
              <a:gd name="connsiteX12" fmla="*/ 5091021 w 6590070"/>
              <a:gd name="connsiteY12" fmla="*/ 6531349 h 6531349"/>
              <a:gd name="connsiteX13" fmla="*/ 3563715 w 6590070"/>
              <a:gd name="connsiteY13" fmla="*/ 6531349 h 6531349"/>
              <a:gd name="connsiteX14" fmla="*/ 3563715 w 6590070"/>
              <a:gd name="connsiteY14" fmla="*/ 6531349 h 6531349"/>
              <a:gd name="connsiteX15" fmla="*/ 1018225 w 6590070"/>
              <a:gd name="connsiteY15" fmla="*/ 6531349 h 6531349"/>
              <a:gd name="connsiteX16" fmla="*/ 0 w 6590070"/>
              <a:gd name="connsiteY16" fmla="*/ 5513124 h 6531349"/>
              <a:gd name="connsiteX17" fmla="*/ 0 w 6590070"/>
              <a:gd name="connsiteY17" fmla="*/ 5442791 h 6531349"/>
              <a:gd name="connsiteX18" fmla="*/ 0 w 6590070"/>
              <a:gd name="connsiteY18" fmla="*/ 3809954 h 6531349"/>
              <a:gd name="connsiteX19" fmla="*/ 0 w 6590070"/>
              <a:gd name="connsiteY19" fmla="*/ 3809954 h 6531349"/>
              <a:gd name="connsiteX20" fmla="*/ 0 w 6590070"/>
              <a:gd name="connsiteY20" fmla="*/ 1018225 h 653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590070" h="6531349">
                <a:moveTo>
                  <a:pt x="0" y="1018225"/>
                </a:moveTo>
                <a:cubicBezTo>
                  <a:pt x="0" y="455875"/>
                  <a:pt x="455875" y="0"/>
                  <a:pt x="1018225" y="0"/>
                </a:cubicBezTo>
                <a:lnTo>
                  <a:pt x="3563715" y="0"/>
                </a:lnTo>
                <a:lnTo>
                  <a:pt x="3563715" y="0"/>
                </a:lnTo>
                <a:lnTo>
                  <a:pt x="5091021" y="0"/>
                </a:lnTo>
                <a:lnTo>
                  <a:pt x="5091000" y="0"/>
                </a:lnTo>
                <a:cubicBezTo>
                  <a:pt x="5653350" y="0"/>
                  <a:pt x="6109225" y="455875"/>
                  <a:pt x="6109225" y="1018225"/>
                </a:cubicBezTo>
                <a:lnTo>
                  <a:pt x="6109225" y="3809954"/>
                </a:lnTo>
                <a:lnTo>
                  <a:pt x="6590070" y="5651779"/>
                </a:lnTo>
                <a:lnTo>
                  <a:pt x="6109225" y="5442791"/>
                </a:lnTo>
                <a:lnTo>
                  <a:pt x="6109225" y="5513124"/>
                </a:lnTo>
                <a:cubicBezTo>
                  <a:pt x="6109225" y="6075474"/>
                  <a:pt x="5653350" y="6531349"/>
                  <a:pt x="5091000" y="6531349"/>
                </a:cubicBezTo>
                <a:lnTo>
                  <a:pt x="5091021" y="6531349"/>
                </a:lnTo>
                <a:lnTo>
                  <a:pt x="3563715" y="6531349"/>
                </a:lnTo>
                <a:lnTo>
                  <a:pt x="3563715" y="6531349"/>
                </a:lnTo>
                <a:lnTo>
                  <a:pt x="1018225" y="6531349"/>
                </a:lnTo>
                <a:cubicBezTo>
                  <a:pt x="455875" y="6531349"/>
                  <a:pt x="0" y="6075474"/>
                  <a:pt x="0" y="5513124"/>
                </a:cubicBezTo>
                <a:lnTo>
                  <a:pt x="0" y="5442791"/>
                </a:lnTo>
                <a:lnTo>
                  <a:pt x="0" y="3809954"/>
                </a:lnTo>
                <a:lnTo>
                  <a:pt x="0" y="3809954"/>
                </a:lnTo>
                <a:lnTo>
                  <a:pt x="0" y="1018225"/>
                </a:lnTo>
                <a:close/>
              </a:path>
            </a:pathLst>
          </a:cu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ja-JP" altLang="en-US" sz="6000" b="1" dirty="0">
                <a:solidFill>
                  <a:schemeClr val="tx1"/>
                </a:solidFill>
                <a:latin typeface="游ゴシック" panose="020B0400000000000000" pitchFamily="50" charset="-128"/>
                <a:ea typeface="游ゴシック" panose="020B0400000000000000" pitchFamily="50" charset="-128"/>
              </a:rPr>
              <a:t> その中にあって、 </a:t>
            </a:r>
            <a:endParaRPr lang="en-US" altLang="ja-JP" sz="6000" b="1" dirty="0">
              <a:solidFill>
                <a:schemeClr val="tx1"/>
              </a:solidFill>
              <a:latin typeface="游ゴシック" panose="020B0400000000000000" pitchFamily="50" charset="-128"/>
              <a:ea typeface="游ゴシック" panose="020B0400000000000000" pitchFamily="50" charset="-128"/>
            </a:endParaRPr>
          </a:p>
          <a:p>
            <a:r>
              <a:rPr lang="en-US" altLang="ja-JP" sz="6000" b="1" dirty="0">
                <a:solidFill>
                  <a:schemeClr val="tx1"/>
                </a:solidFill>
                <a:latin typeface="游ゴシック" panose="020B0400000000000000" pitchFamily="50" charset="-128"/>
                <a:ea typeface="游ゴシック" panose="020B0400000000000000" pitchFamily="50" charset="-128"/>
              </a:rPr>
              <a:t> </a:t>
            </a:r>
            <a:r>
              <a:rPr lang="ja-JP" altLang="en-US" sz="6000" b="1" dirty="0">
                <a:solidFill>
                  <a:schemeClr val="tx1"/>
                </a:solidFill>
                <a:latin typeface="游ゴシック" panose="020B0400000000000000" pitchFamily="50" charset="-128"/>
                <a:ea typeface="游ゴシック" panose="020B0400000000000000" pitchFamily="50" charset="-128"/>
              </a:rPr>
              <a:t>ただ</a:t>
            </a:r>
            <a:r>
              <a:rPr lang="ja-JP" altLang="en-US" sz="6000" b="1" dirty="0">
                <a:solidFill>
                  <a:srgbClr val="FF0000"/>
                </a:solidFill>
                <a:latin typeface="游ゴシック" panose="020B0400000000000000" pitchFamily="50" charset="-128"/>
                <a:ea typeface="游ゴシック" panose="020B0400000000000000" pitchFamily="50" charset="-128"/>
              </a:rPr>
              <a:t>念仏</a:t>
            </a:r>
            <a:r>
              <a:rPr lang="ja-JP" altLang="en-US" sz="6000" b="1" dirty="0">
                <a:solidFill>
                  <a:schemeClr val="tx1"/>
                </a:solidFill>
                <a:latin typeface="游ゴシック" panose="020B0400000000000000" pitchFamily="50" charset="-128"/>
                <a:ea typeface="游ゴシック" panose="020B0400000000000000" pitchFamily="50" charset="-128"/>
              </a:rPr>
              <a:t>だけが</a:t>
            </a:r>
            <a:endParaRPr lang="en-US" altLang="ja-JP" sz="6000" b="1" dirty="0">
              <a:solidFill>
                <a:schemeClr val="tx1"/>
              </a:solidFill>
              <a:latin typeface="游ゴシック" panose="020B0400000000000000" pitchFamily="50" charset="-128"/>
              <a:ea typeface="游ゴシック" panose="020B0400000000000000" pitchFamily="50" charset="-128"/>
            </a:endParaRPr>
          </a:p>
          <a:p>
            <a:r>
              <a:rPr lang="ja-JP" altLang="en-US" sz="6000" b="1" dirty="0">
                <a:solidFill>
                  <a:schemeClr val="tx1"/>
                </a:solidFill>
                <a:latin typeface="游ゴシック" panose="020B0400000000000000" pitchFamily="50" charset="-128"/>
                <a:ea typeface="游ゴシック" panose="020B0400000000000000" pitchFamily="50" charset="-128"/>
              </a:rPr>
              <a:t> 真実なのである</a:t>
            </a:r>
          </a:p>
        </p:txBody>
      </p:sp>
      <p:sp>
        <p:nvSpPr>
          <p:cNvPr id="6" name="テキスト ボックス 5"/>
          <p:cNvSpPr txBox="1"/>
          <p:nvPr/>
        </p:nvSpPr>
        <p:spPr>
          <a:xfrm>
            <a:off x="7284257" y="131107"/>
            <a:ext cx="1600438" cy="2916893"/>
          </a:xfrm>
          <a:prstGeom prst="rect">
            <a:avLst/>
          </a:prstGeom>
          <a:noFill/>
          <a:ln w="57150" cmpd="dbl">
            <a:solidFill>
              <a:schemeClr val="tx1"/>
            </a:solidFill>
          </a:ln>
        </p:spPr>
        <p:txBody>
          <a:bodyPr vert="eaVert" wrap="square" rtlCol="0">
            <a:spAutoFit/>
          </a:bodyPr>
          <a:lstStyle/>
          <a:p>
            <a:endParaRPr kumimoji="1" lang="en-US" altLang="ja-JP" sz="2400" b="1" dirty="0">
              <a:solidFill>
                <a:schemeClr val="accent1">
                  <a:lumMod val="50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r>
              <a:rPr kumimoji="1" lang="ja-JP" altLang="en-US" sz="4400" b="1" dirty="0">
                <a:solidFill>
                  <a:schemeClr val="accent1">
                    <a:lumMod val="50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聖人の仰せ</a:t>
            </a:r>
            <a:endParaRPr kumimoji="1" lang="en-US" altLang="ja-JP" sz="4400" b="1" dirty="0">
              <a:solidFill>
                <a:schemeClr val="accent1">
                  <a:lumMod val="50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endParaRPr kumimoji="1" lang="ja-JP" altLang="en-US" sz="2400" b="1" dirty="0">
              <a:solidFill>
                <a:schemeClr val="accent1">
                  <a:lumMod val="50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p:txBody>
      </p:sp>
      <p:sp>
        <p:nvSpPr>
          <p:cNvPr id="5" name="角丸四角形 4"/>
          <p:cNvSpPr/>
          <p:nvPr/>
        </p:nvSpPr>
        <p:spPr>
          <a:xfrm>
            <a:off x="4906441" y="131107"/>
            <a:ext cx="1123712" cy="5904637"/>
          </a:xfrm>
          <a:prstGeom prst="roundRect">
            <a:avLst/>
          </a:prstGeom>
          <a:solidFill>
            <a:schemeClr val="accent4">
              <a:lumMod val="60000"/>
              <a:lumOff val="40000"/>
            </a:schemeClr>
          </a:solidFill>
          <a:ln>
            <a:solidFill>
              <a:schemeClr val="accent1">
                <a:lumMod val="20000"/>
                <a:lumOff val="80000"/>
              </a:schemeClr>
            </a:solidFill>
          </a:ln>
        </p:spPr>
        <p:txBody>
          <a:bodyPr vert="eaVert" wrap="square" rtlCol="0" anchor="ctr">
            <a:spAutoFit/>
          </a:bodyPr>
          <a:lstStyle/>
          <a:p>
            <a:r>
              <a:rPr lang="ja-JP" altLang="en-US" sz="5400" b="1" dirty="0">
                <a:ln w="0"/>
                <a:solidFill>
                  <a:srgbClr val="FF0000"/>
                </a:solidFill>
                <a:effectLst>
                  <a:glow rad="127000">
                    <a:schemeClr val="bg1"/>
                  </a:glow>
                  <a:outerShdw blurRad="38100" dist="19050" dir="2700000" algn="tl" rotWithShape="0">
                    <a:schemeClr val="dk1">
                      <a:alpha val="40000"/>
                    </a:schemeClr>
                  </a:outerShdw>
                </a:effectLst>
                <a:latin typeface="游ゴシック" panose="020B0400000000000000" pitchFamily="50" charset="-128"/>
                <a:ea typeface="游ゴシック" panose="020B0400000000000000" pitchFamily="50" charset="-128"/>
              </a:rPr>
              <a:t>念仏のみぞまこと</a:t>
            </a:r>
            <a:endParaRPr kumimoji="1" lang="ja-JP" altLang="en-US" sz="5400" b="1" dirty="0">
              <a:ln w="0"/>
              <a:solidFill>
                <a:srgbClr val="FF0000"/>
              </a:solidFill>
              <a:effectLst>
                <a:glow rad="127000">
                  <a:schemeClr val="bg1"/>
                </a:glow>
                <a:outerShdw blurRad="38100" dist="19050" dir="2700000" algn="tl" rotWithShape="0">
                  <a:schemeClr val="dk1">
                    <a:alpha val="40000"/>
                  </a:schemeClr>
                </a:outerShdw>
              </a:effectLst>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1450357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rotWithShape="1">
          <a:blip r:embed="rId4" cstate="screen">
            <a:extLst>
              <a:ext uri="{28A0092B-C50C-407E-A947-70E740481C1C}">
                <a14:useLocalDpi xmlns:a14="http://schemas.microsoft.com/office/drawing/2010/main"/>
              </a:ext>
            </a:extLst>
          </a:blip>
          <a:srcRect l="31602" t="28404" r="32677" b="50107"/>
          <a:stretch/>
        </p:blipFill>
        <p:spPr>
          <a:xfrm>
            <a:off x="330613" y="-104932"/>
            <a:ext cx="8482773" cy="7150309"/>
          </a:xfrm>
          <a:prstGeom prst="rect">
            <a:avLst/>
          </a:prstGeom>
        </p:spPr>
      </p:pic>
      <p:sp>
        <p:nvSpPr>
          <p:cNvPr id="6" name="角丸四角形吹き出し 5"/>
          <p:cNvSpPr/>
          <p:nvPr/>
        </p:nvSpPr>
        <p:spPr>
          <a:xfrm>
            <a:off x="0" y="3470224"/>
            <a:ext cx="9144000" cy="3173464"/>
          </a:xfrm>
          <a:prstGeom prst="wedgeRoundRectCallout">
            <a:avLst>
              <a:gd name="adj1" fmla="val 5293"/>
              <a:gd name="adj2" fmla="val -63270"/>
              <a:gd name="adj3" fmla="val 16667"/>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2400" b="1" dirty="0">
                <a:solidFill>
                  <a:schemeClr val="tx1"/>
                </a:solidFill>
                <a:latin typeface="游ゴシック" panose="020B0400000000000000" pitchFamily="50" charset="-128"/>
                <a:ea typeface="游ゴシック" panose="020B0400000000000000" pitchFamily="50" charset="-128"/>
              </a:rPr>
              <a:t>本当に、わたしも他の人もみなむなしいことばかりをいいあっておりますが、とりわけ心の痛むことが一つあります。それは、念仏することについて、お互いに信心のあり方を論じあい、また他の人に説き聞かせるとき、相手にものをいわせず、議論をやめさせるために、親鸞聖人がまったく仰せになっていないことまで聖人の仰せであるといい張ることです。まことに情なく、やりきれない思いです。これまで述べてきたことを十分にわきまえ、心得ていただきたいことと思います。</a:t>
            </a:r>
            <a:endParaRPr lang="ja-JP" altLang="en-US" sz="2400" b="1" dirty="0">
              <a:solidFill>
                <a:schemeClr val="tx1"/>
              </a:solidFill>
              <a:latin typeface="游ゴシック" panose="020B0400000000000000" pitchFamily="50" charset="-128"/>
            </a:endParaRPr>
          </a:p>
        </p:txBody>
      </p:sp>
      <p:sp>
        <p:nvSpPr>
          <p:cNvPr id="4" name="正方形/長方形 3"/>
          <p:cNvSpPr/>
          <p:nvPr/>
        </p:nvSpPr>
        <p:spPr>
          <a:xfrm rot="10800000" flipH="1" flipV="1">
            <a:off x="488477" y="468933"/>
            <a:ext cx="2057637" cy="2123658"/>
          </a:xfrm>
          <a:prstGeom prst="rect">
            <a:avLst/>
          </a:prstGeom>
          <a:solidFill>
            <a:schemeClr val="bg1"/>
          </a:solidFill>
          <a:ln>
            <a:noFill/>
          </a:ln>
        </p:spPr>
        <p:txBody>
          <a:bodyPr wrap="square">
            <a:spAutoFit/>
          </a:bodyPr>
          <a:lstStyle/>
          <a:p>
            <a:r>
              <a:rPr lang="ja-JP" altLang="en-US" sz="4400" b="1" dirty="0">
                <a:latin typeface="游ゴシック" panose="020B0400000000000000" pitchFamily="50" charset="-128"/>
                <a:ea typeface="游ゴシック" panose="020B0400000000000000" pitchFamily="50" charset="-128"/>
              </a:rPr>
              <a:t>唯円は　</a:t>
            </a:r>
            <a:endParaRPr lang="en-US" altLang="ja-JP" sz="4400" b="1" dirty="0">
              <a:latin typeface="游ゴシック" panose="020B0400000000000000" pitchFamily="50" charset="-128"/>
              <a:ea typeface="游ゴシック" panose="020B0400000000000000" pitchFamily="50" charset="-128"/>
            </a:endParaRPr>
          </a:p>
          <a:p>
            <a:r>
              <a:rPr lang="ja-JP" altLang="en-US" sz="4400" b="1" dirty="0">
                <a:latin typeface="游ゴシック" panose="020B0400000000000000" pitchFamily="50" charset="-128"/>
                <a:ea typeface="游ゴシック" panose="020B0400000000000000" pitchFamily="50" charset="-128"/>
              </a:rPr>
              <a:t>こう</a:t>
            </a:r>
            <a:endParaRPr lang="en-US" altLang="ja-JP" sz="4400" b="1" dirty="0">
              <a:latin typeface="游ゴシック" panose="020B0400000000000000" pitchFamily="50" charset="-128"/>
              <a:ea typeface="游ゴシック" panose="020B0400000000000000" pitchFamily="50" charset="-128"/>
            </a:endParaRPr>
          </a:p>
          <a:p>
            <a:r>
              <a:rPr lang="ja-JP" altLang="en-US" sz="4400" b="1" dirty="0">
                <a:latin typeface="游ゴシック" panose="020B0400000000000000" pitchFamily="50" charset="-128"/>
                <a:ea typeface="游ゴシック" panose="020B0400000000000000" pitchFamily="50" charset="-128"/>
              </a:rPr>
              <a:t>聞いた</a:t>
            </a:r>
            <a:endParaRPr lang="ja-JP" altLang="en-US" sz="6600" dirty="0">
              <a:latin typeface="游ゴシック" panose="020B0400000000000000" pitchFamily="50" charset="-128"/>
            </a:endParaRPr>
          </a:p>
        </p:txBody>
      </p:sp>
    </p:spTree>
    <p:custDataLst>
      <p:tags r:id="rId1"/>
    </p:custDataLst>
    <p:extLst>
      <p:ext uri="{BB962C8B-B14F-4D97-AF65-F5344CB8AC3E}">
        <p14:creationId xmlns:p14="http://schemas.microsoft.com/office/powerpoint/2010/main" val="1148100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51519" y="1804737"/>
            <a:ext cx="8724040" cy="4836695"/>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prstClr val="black"/>
                </a:solidFill>
                <a:latin typeface="游ゴシック" panose="020B0400000000000000" pitchFamily="50" charset="-128"/>
                <a:ea typeface="游ゴシック" panose="020B0400000000000000" pitchFamily="50" charset="-128"/>
              </a:rPr>
              <a:t>・私たち凡夫の価値判断はつねに「私」</a:t>
            </a:r>
            <a:endParaRPr lang="en-US" altLang="ja-JP" sz="3600" b="1" dirty="0">
              <a:solidFill>
                <a:prstClr val="black"/>
              </a:solidFill>
              <a:latin typeface="游ゴシック" panose="020B0400000000000000" pitchFamily="50" charset="-128"/>
              <a:ea typeface="游ゴシック" panose="020B0400000000000000" pitchFamily="50" charset="-128"/>
            </a:endParaRPr>
          </a:p>
          <a:p>
            <a:r>
              <a:rPr lang="ja-JP" altLang="en-US" sz="3600" b="1" dirty="0">
                <a:solidFill>
                  <a:prstClr val="black"/>
                </a:solidFill>
                <a:latin typeface="游ゴシック" panose="020B0400000000000000" pitchFamily="50" charset="-128"/>
                <a:ea typeface="游ゴシック" panose="020B0400000000000000" pitchFamily="50" charset="-128"/>
              </a:rPr>
              <a:t>　の都合が混じる不実なものである。そ</a:t>
            </a:r>
            <a:endParaRPr lang="en-US" altLang="ja-JP" sz="3600" b="1" dirty="0">
              <a:solidFill>
                <a:prstClr val="black"/>
              </a:solidFill>
              <a:latin typeface="游ゴシック" panose="020B0400000000000000" pitchFamily="50" charset="-128"/>
              <a:ea typeface="游ゴシック" panose="020B0400000000000000" pitchFamily="50" charset="-128"/>
            </a:endParaRPr>
          </a:p>
          <a:p>
            <a:r>
              <a:rPr lang="ja-JP" altLang="en-US" sz="3600" b="1" dirty="0">
                <a:solidFill>
                  <a:prstClr val="black"/>
                </a:solidFill>
                <a:latin typeface="游ゴシック" panose="020B0400000000000000" pitchFamily="50" charset="-128"/>
                <a:ea typeface="游ゴシック" panose="020B0400000000000000" pitchFamily="50" charset="-128"/>
              </a:rPr>
              <a:t>　のむなしい価値判断を依りどころにし</a:t>
            </a:r>
            <a:endParaRPr lang="en-US" altLang="ja-JP" sz="3600" b="1" dirty="0">
              <a:solidFill>
                <a:prstClr val="black"/>
              </a:solidFill>
              <a:latin typeface="游ゴシック" panose="020B0400000000000000" pitchFamily="50" charset="-128"/>
              <a:ea typeface="游ゴシック" panose="020B0400000000000000" pitchFamily="50" charset="-128"/>
            </a:endParaRPr>
          </a:p>
          <a:p>
            <a:r>
              <a:rPr lang="ja-JP" altLang="en-US" sz="3600" b="1" dirty="0">
                <a:solidFill>
                  <a:prstClr val="black"/>
                </a:solidFill>
                <a:latin typeface="游ゴシック" panose="020B0400000000000000" pitchFamily="50" charset="-128"/>
                <a:ea typeface="游ゴシック" panose="020B0400000000000000" pitchFamily="50" charset="-128"/>
              </a:rPr>
              <a:t>　</a:t>
            </a:r>
            <a:r>
              <a:rPr lang="ja-JP" altLang="en-US" sz="3600" b="1" dirty="0" err="1">
                <a:solidFill>
                  <a:prstClr val="black"/>
                </a:solidFill>
                <a:latin typeface="游ゴシック" panose="020B0400000000000000" pitchFamily="50" charset="-128"/>
                <a:ea typeface="游ゴシック" panose="020B0400000000000000" pitchFamily="50" charset="-128"/>
              </a:rPr>
              <a:t>ては</a:t>
            </a:r>
            <a:r>
              <a:rPr lang="ja-JP" altLang="en-US" sz="3600" b="1" dirty="0">
                <a:solidFill>
                  <a:prstClr val="black"/>
                </a:solidFill>
                <a:latin typeface="游ゴシック" panose="020B0400000000000000" pitchFamily="50" charset="-128"/>
                <a:ea typeface="游ゴシック" panose="020B0400000000000000" pitchFamily="50" charset="-128"/>
              </a:rPr>
              <a:t>ならない。</a:t>
            </a:r>
            <a:endParaRPr lang="en-US" altLang="ja-JP" sz="3600" b="1" dirty="0">
              <a:solidFill>
                <a:prstClr val="black"/>
              </a:solidFill>
              <a:latin typeface="游ゴシック" panose="020B0400000000000000" pitchFamily="50" charset="-128"/>
              <a:ea typeface="游ゴシック" panose="020B0400000000000000" pitchFamily="50" charset="-128"/>
            </a:endParaRPr>
          </a:p>
          <a:p>
            <a:r>
              <a:rPr lang="ja-JP" altLang="en-US" sz="3600" b="1" dirty="0">
                <a:solidFill>
                  <a:schemeClr val="tx1"/>
                </a:solidFill>
                <a:latin typeface="游ゴシック" panose="020B0400000000000000" pitchFamily="50" charset="-128"/>
                <a:ea typeface="游ゴシック" panose="020B0400000000000000" pitchFamily="50" charset="-128"/>
              </a:rPr>
              <a:t>・凡夫の煩悩の混じった価値判断では</a:t>
            </a:r>
            <a:r>
              <a:rPr lang="ja-JP" altLang="en-US" sz="3600" b="1" dirty="0" err="1">
                <a:solidFill>
                  <a:schemeClr val="tx1"/>
                </a:solidFill>
                <a:latin typeface="游ゴシック" panose="020B0400000000000000" pitchFamily="50" charset="-128"/>
                <a:ea typeface="游ゴシック" panose="020B0400000000000000" pitchFamily="50" charset="-128"/>
              </a:rPr>
              <a:t>な</a:t>
            </a:r>
            <a:endParaRPr lang="en-US" altLang="ja-JP" sz="3600" b="1" dirty="0">
              <a:solidFill>
                <a:schemeClr val="tx1"/>
              </a:solidFill>
              <a:latin typeface="游ゴシック" panose="020B0400000000000000" pitchFamily="50" charset="-128"/>
              <a:ea typeface="游ゴシック" panose="020B0400000000000000" pitchFamily="50" charset="-128"/>
            </a:endParaRPr>
          </a:p>
          <a:p>
            <a:r>
              <a:rPr lang="ja-JP" altLang="en-US" sz="3600" b="1" dirty="0">
                <a:solidFill>
                  <a:schemeClr val="tx1"/>
                </a:solidFill>
                <a:latin typeface="游ゴシック" panose="020B0400000000000000" pitchFamily="50" charset="-128"/>
                <a:ea typeface="游ゴシック" panose="020B0400000000000000" pitchFamily="50" charset="-128"/>
              </a:rPr>
              <a:t>　く、如来のまこと（念仏）を依りどこ</a:t>
            </a:r>
            <a:endParaRPr lang="en-US" altLang="ja-JP" sz="3600" b="1" dirty="0">
              <a:solidFill>
                <a:schemeClr val="tx1"/>
              </a:solidFill>
              <a:latin typeface="游ゴシック" panose="020B0400000000000000" pitchFamily="50" charset="-128"/>
              <a:ea typeface="游ゴシック" panose="020B0400000000000000" pitchFamily="50" charset="-128"/>
            </a:endParaRPr>
          </a:p>
          <a:p>
            <a:r>
              <a:rPr lang="ja-JP" altLang="en-US" sz="3600" b="1" dirty="0">
                <a:solidFill>
                  <a:schemeClr val="tx1"/>
                </a:solidFill>
                <a:latin typeface="游ゴシック" panose="020B0400000000000000" pitchFamily="50" charset="-128"/>
                <a:ea typeface="游ゴシック" panose="020B0400000000000000" pitchFamily="50" charset="-128"/>
              </a:rPr>
              <a:t>　</a:t>
            </a:r>
            <a:r>
              <a:rPr lang="ja-JP" altLang="en-US" sz="3600" b="1" dirty="0" err="1">
                <a:solidFill>
                  <a:schemeClr val="tx1"/>
                </a:solidFill>
                <a:latin typeface="游ゴシック" panose="020B0400000000000000" pitchFamily="50" charset="-128"/>
                <a:ea typeface="游ゴシック" panose="020B0400000000000000" pitchFamily="50" charset="-128"/>
              </a:rPr>
              <a:t>ろ</a:t>
            </a:r>
            <a:r>
              <a:rPr lang="ja-JP" altLang="en-US" sz="3600" b="1" dirty="0">
                <a:solidFill>
                  <a:schemeClr val="tx1"/>
                </a:solidFill>
                <a:latin typeface="游ゴシック" panose="020B0400000000000000" pitchFamily="50" charset="-128"/>
                <a:ea typeface="游ゴシック" panose="020B0400000000000000" pitchFamily="50" charset="-128"/>
              </a:rPr>
              <a:t>としなければならない。</a:t>
            </a:r>
            <a:endParaRPr lang="en-US" altLang="ja-JP" sz="3600" b="1" dirty="0">
              <a:solidFill>
                <a:prstClr val="black"/>
              </a:solidFill>
              <a:latin typeface="游ゴシック" panose="020B0400000000000000" pitchFamily="50" charset="-128"/>
              <a:ea typeface="游ゴシック" panose="020B0400000000000000" pitchFamily="50" charset="-128"/>
            </a:endParaRPr>
          </a:p>
        </p:txBody>
      </p:sp>
      <p:sp>
        <p:nvSpPr>
          <p:cNvPr id="7" name="横巻き 6"/>
          <p:cNvSpPr/>
          <p:nvPr/>
        </p:nvSpPr>
        <p:spPr>
          <a:xfrm>
            <a:off x="251519" y="163528"/>
            <a:ext cx="6048673" cy="1512168"/>
          </a:xfrm>
          <a:prstGeom prst="horizontalScroll">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solidFill>
                  <a:schemeClr val="tx1"/>
                </a:solidFill>
                <a:latin typeface="游ゴシック" panose="020B0400000000000000" pitchFamily="50" charset="-128"/>
                <a:ea typeface="游ゴシック" panose="020B0400000000000000" pitchFamily="50" charset="-128"/>
              </a:rPr>
              <a:t>ここまでのポイント</a:t>
            </a:r>
          </a:p>
        </p:txBody>
      </p:sp>
    </p:spTree>
    <p:custDataLst>
      <p:tags r:id="rId1"/>
    </p:custDataLst>
    <p:extLst>
      <p:ext uri="{BB962C8B-B14F-4D97-AF65-F5344CB8AC3E}">
        <p14:creationId xmlns:p14="http://schemas.microsoft.com/office/powerpoint/2010/main" val="2915197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0648" y="-531440"/>
            <a:ext cx="11041159" cy="7886544"/>
          </a:xfrm>
          <a:prstGeom prst="rect">
            <a:avLst/>
          </a:prstGeom>
        </p:spPr>
      </p:pic>
      <p:sp>
        <p:nvSpPr>
          <p:cNvPr id="2" name="タイトル 1"/>
          <p:cNvSpPr>
            <a:spLocks noGrp="1"/>
          </p:cNvSpPr>
          <p:nvPr>
            <p:ph type="title"/>
          </p:nvPr>
        </p:nvSpPr>
        <p:spPr>
          <a:xfrm>
            <a:off x="533500" y="94980"/>
            <a:ext cx="3655166" cy="1143000"/>
          </a:xfrm>
        </p:spPr>
        <p:txBody>
          <a:bodyPr>
            <a:normAutofit fontScale="90000"/>
          </a:bodyPr>
          <a:lstStyle/>
          <a:p>
            <a:pPr algn="ctr"/>
            <a:r>
              <a:rPr lang="ja-JP" altLang="en-US" sz="6000" b="1" dirty="0">
                <a:solidFill>
                  <a:schemeClr val="bg1"/>
                </a:solidFill>
                <a:effectLst/>
                <a:latin typeface="游ゴシック" panose="020B0400000000000000" pitchFamily="50" charset="-128"/>
                <a:ea typeface="游ゴシック" panose="020B0400000000000000" pitchFamily="50" charset="-128"/>
              </a:rPr>
              <a:t>本日の内容</a:t>
            </a:r>
          </a:p>
        </p:txBody>
      </p:sp>
      <p:sp>
        <p:nvSpPr>
          <p:cNvPr id="4" name="コンテンツ プレースホルダー 2"/>
          <p:cNvSpPr txBox="1">
            <a:spLocks/>
          </p:cNvSpPr>
          <p:nvPr/>
        </p:nvSpPr>
        <p:spPr>
          <a:xfrm>
            <a:off x="549097" y="3852505"/>
            <a:ext cx="8195892" cy="154241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4800" b="1" dirty="0">
                <a:solidFill>
                  <a:schemeClr val="bg1"/>
                </a:solidFill>
                <a:latin typeface="游ゴシック" panose="020B0400000000000000" pitchFamily="50" charset="-128"/>
                <a:ea typeface="游ゴシック" panose="020B0400000000000000" pitchFamily="50" charset="-128"/>
              </a:rPr>
              <a:t>４．善悪の二つ総じてもって　　</a:t>
            </a:r>
            <a:endParaRPr lang="en-US" altLang="ja-JP" sz="4800" b="1" dirty="0">
              <a:solidFill>
                <a:schemeClr val="bg1"/>
              </a:solidFill>
              <a:latin typeface="游ゴシック" panose="020B0400000000000000" pitchFamily="50" charset="-128"/>
              <a:ea typeface="游ゴシック" panose="020B0400000000000000" pitchFamily="50" charset="-128"/>
            </a:endParaRPr>
          </a:p>
          <a:p>
            <a:pPr marL="0" indent="0">
              <a:buNone/>
            </a:pPr>
            <a:r>
              <a:rPr lang="ja-JP" altLang="en-US" sz="4800" b="1" dirty="0">
                <a:solidFill>
                  <a:schemeClr val="bg1"/>
                </a:solidFill>
                <a:latin typeface="游ゴシック" panose="020B0400000000000000" pitchFamily="50" charset="-128"/>
                <a:ea typeface="游ゴシック" panose="020B0400000000000000" pitchFamily="50" charset="-128"/>
              </a:rPr>
              <a:t>　　存知せざるなり</a:t>
            </a:r>
            <a:endParaRPr lang="en-US" altLang="ja-JP" sz="4800" b="1" dirty="0">
              <a:solidFill>
                <a:schemeClr val="bg1"/>
              </a:solidFill>
              <a:latin typeface="游ゴシック" panose="020B0400000000000000" pitchFamily="50" charset="-128"/>
              <a:ea typeface="游ゴシック" panose="020B0400000000000000" pitchFamily="50" charset="-128"/>
            </a:endParaRPr>
          </a:p>
        </p:txBody>
      </p:sp>
      <p:sp>
        <p:nvSpPr>
          <p:cNvPr id="9" name="タイトル 1"/>
          <p:cNvSpPr txBox="1">
            <a:spLocks/>
          </p:cNvSpPr>
          <p:nvPr/>
        </p:nvSpPr>
        <p:spPr>
          <a:xfrm>
            <a:off x="549097" y="1163991"/>
            <a:ext cx="7150190" cy="814934"/>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b="1" dirty="0">
                <a:solidFill>
                  <a:schemeClr val="bg1"/>
                </a:solidFill>
              </a:rPr>
              <a:t/>
            </a:r>
            <a:br>
              <a:rPr lang="en-US" altLang="ja-JP" b="1" dirty="0">
                <a:solidFill>
                  <a:schemeClr val="bg1"/>
                </a:solidFill>
              </a:rPr>
            </a:br>
            <a:r>
              <a:rPr lang="en-US" altLang="ja-JP" b="1" dirty="0">
                <a:solidFill>
                  <a:schemeClr val="bg1"/>
                </a:solidFill>
              </a:rPr>
              <a:t/>
            </a:r>
            <a:br>
              <a:rPr lang="en-US" altLang="ja-JP" b="1" dirty="0">
                <a:solidFill>
                  <a:schemeClr val="bg1"/>
                </a:solidFill>
              </a:rPr>
            </a:br>
            <a:r>
              <a:rPr lang="ja-JP" altLang="en-US" sz="19200" b="1" dirty="0">
                <a:solidFill>
                  <a:schemeClr val="bg1"/>
                </a:solidFill>
                <a:latin typeface="游ゴシック" panose="020B0400000000000000" pitchFamily="50" charset="-128"/>
                <a:ea typeface="游ゴシック" panose="020B0400000000000000" pitchFamily="50" charset="-128"/>
              </a:rPr>
              <a:t>１．たまわりたる信心</a:t>
            </a:r>
          </a:p>
        </p:txBody>
      </p:sp>
      <p:sp>
        <p:nvSpPr>
          <p:cNvPr id="8" name="コンテンツ プレースホルダー 2"/>
          <p:cNvSpPr txBox="1">
            <a:spLocks/>
          </p:cNvSpPr>
          <p:nvPr/>
        </p:nvSpPr>
        <p:spPr>
          <a:xfrm>
            <a:off x="549097" y="2083494"/>
            <a:ext cx="6324600" cy="8308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4800" b="1" dirty="0">
                <a:solidFill>
                  <a:schemeClr val="bg1"/>
                </a:solidFill>
                <a:latin typeface="游ゴシック" panose="020B0400000000000000" pitchFamily="50" charset="-128"/>
                <a:ea typeface="游ゴシック" panose="020B0400000000000000" pitchFamily="50" charset="-128"/>
              </a:rPr>
              <a:t>２．お聖教の意義</a:t>
            </a:r>
            <a:endParaRPr lang="en-US" altLang="ja-JP" sz="4800" b="1" dirty="0">
              <a:solidFill>
                <a:schemeClr val="bg1"/>
              </a:solidFill>
              <a:latin typeface="游ゴシック" panose="020B0400000000000000" pitchFamily="50" charset="-128"/>
              <a:ea typeface="游ゴシック" panose="020B0400000000000000" pitchFamily="50" charset="-128"/>
            </a:endParaRPr>
          </a:p>
        </p:txBody>
      </p:sp>
      <p:sp>
        <p:nvSpPr>
          <p:cNvPr id="5" name="正方形/長方形 4"/>
          <p:cNvSpPr/>
          <p:nvPr/>
        </p:nvSpPr>
        <p:spPr>
          <a:xfrm>
            <a:off x="533499" y="3018907"/>
            <a:ext cx="8211489" cy="830997"/>
          </a:xfrm>
          <a:prstGeom prst="rect">
            <a:avLst/>
          </a:prstGeom>
        </p:spPr>
        <p:txBody>
          <a:bodyPr wrap="square">
            <a:spAutoFit/>
          </a:bodyPr>
          <a:lstStyle/>
          <a:p>
            <a:r>
              <a:rPr lang="ja-JP" altLang="en-US" sz="4800" b="1" dirty="0">
                <a:solidFill>
                  <a:schemeClr val="bg1"/>
                </a:solidFill>
                <a:latin typeface="游ゴシック" panose="020B0400000000000000" pitchFamily="50" charset="-128"/>
                <a:ea typeface="游ゴシック" panose="020B0400000000000000" pitchFamily="50" charset="-128"/>
              </a:rPr>
              <a:t>３．親鸞一人がためなりけり</a:t>
            </a:r>
            <a:endParaRPr lang="ja-JP" altLang="en-US" b="1" dirty="0">
              <a:solidFill>
                <a:schemeClr val="bg1"/>
              </a:solidFill>
              <a:latin typeface="游ゴシック" panose="020B0400000000000000" pitchFamily="50" charset="-128"/>
            </a:endParaRPr>
          </a:p>
        </p:txBody>
      </p:sp>
      <p:sp>
        <p:nvSpPr>
          <p:cNvPr id="7" name="コンテンツ プレースホルダー 2"/>
          <p:cNvSpPr txBox="1">
            <a:spLocks/>
          </p:cNvSpPr>
          <p:nvPr/>
        </p:nvSpPr>
        <p:spPr>
          <a:xfrm>
            <a:off x="549097" y="5642886"/>
            <a:ext cx="8195892" cy="81493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4800" b="1" dirty="0">
                <a:solidFill>
                  <a:srgbClr val="FF0000"/>
                </a:solidFill>
                <a:effectLst>
                  <a:glow rad="63500">
                    <a:schemeClr val="bg1"/>
                  </a:glow>
                </a:effectLst>
                <a:latin typeface="游ゴシック" panose="020B0400000000000000" pitchFamily="50" charset="-128"/>
                <a:ea typeface="游ゴシック" panose="020B0400000000000000" pitchFamily="50" charset="-128"/>
              </a:rPr>
              <a:t>５．</a:t>
            </a:r>
            <a:r>
              <a:rPr lang="en-US" altLang="ja-JP" sz="4800" b="1" dirty="0">
                <a:solidFill>
                  <a:srgbClr val="FF0000"/>
                </a:solidFill>
                <a:effectLst>
                  <a:glow rad="63500">
                    <a:schemeClr val="bg1"/>
                  </a:glow>
                </a:effectLst>
                <a:latin typeface="游ゴシック" panose="020B0400000000000000" pitchFamily="50" charset="-128"/>
                <a:ea typeface="游ゴシック" panose="020B0400000000000000" pitchFamily="50" charset="-128"/>
              </a:rPr>
              <a:t>『</a:t>
            </a:r>
            <a:r>
              <a:rPr lang="ja-JP" altLang="en-US" sz="4800" b="1" dirty="0">
                <a:solidFill>
                  <a:srgbClr val="FF0000"/>
                </a:solidFill>
                <a:effectLst>
                  <a:glow rad="63500">
                    <a:schemeClr val="bg1"/>
                  </a:glow>
                </a:effectLst>
                <a:latin typeface="游ゴシック" panose="020B0400000000000000" pitchFamily="50" charset="-128"/>
                <a:ea typeface="游ゴシック" panose="020B0400000000000000" pitchFamily="50" charset="-128"/>
              </a:rPr>
              <a:t>歎異抄</a:t>
            </a:r>
            <a:r>
              <a:rPr lang="en-US" altLang="ja-JP" sz="4800" b="1" dirty="0">
                <a:solidFill>
                  <a:srgbClr val="FF0000"/>
                </a:solidFill>
                <a:effectLst>
                  <a:glow rad="63500">
                    <a:schemeClr val="bg1"/>
                  </a:glow>
                </a:effectLst>
                <a:latin typeface="游ゴシック" panose="020B0400000000000000" pitchFamily="50" charset="-128"/>
                <a:ea typeface="游ゴシック" panose="020B0400000000000000" pitchFamily="50" charset="-128"/>
              </a:rPr>
              <a:t>』</a:t>
            </a:r>
            <a:r>
              <a:rPr lang="ja-JP" altLang="en-US" sz="4800" b="1" dirty="0">
                <a:solidFill>
                  <a:srgbClr val="FF0000"/>
                </a:solidFill>
                <a:effectLst>
                  <a:glow rad="63500">
                    <a:schemeClr val="bg1"/>
                  </a:glow>
                </a:effectLst>
                <a:latin typeface="游ゴシック" panose="020B0400000000000000" pitchFamily="50" charset="-128"/>
                <a:ea typeface="游ゴシック" panose="020B0400000000000000" pitchFamily="50" charset="-128"/>
              </a:rPr>
              <a:t>執筆の思い</a:t>
            </a:r>
            <a:endParaRPr lang="en-US" altLang="ja-JP" sz="4800" b="1" dirty="0">
              <a:solidFill>
                <a:srgbClr val="FF0000"/>
              </a:solidFill>
              <a:effectLst>
                <a:glow rad="63500">
                  <a:schemeClr val="bg1"/>
                </a:glow>
              </a:effectLst>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520275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0648" y="-531440"/>
            <a:ext cx="11041159" cy="7886544"/>
          </a:xfrm>
          <a:prstGeom prst="rect">
            <a:avLst/>
          </a:prstGeom>
        </p:spPr>
      </p:pic>
      <p:sp>
        <p:nvSpPr>
          <p:cNvPr id="4" name="テキスト ボックス 3"/>
          <p:cNvSpPr txBox="1"/>
          <p:nvPr/>
        </p:nvSpPr>
        <p:spPr>
          <a:xfrm>
            <a:off x="-116115" y="2876244"/>
            <a:ext cx="9144000" cy="1754326"/>
          </a:xfrm>
          <a:prstGeom prst="rect">
            <a:avLst/>
          </a:prstGeom>
          <a:noFill/>
          <a:effectLst>
            <a:glow rad="228600">
              <a:schemeClr val="accent4">
                <a:satMod val="175000"/>
                <a:alpha val="40000"/>
              </a:schemeClr>
            </a:glow>
          </a:effectLst>
        </p:spPr>
        <p:txBody>
          <a:bodyPr wrap="square" rtlCol="0">
            <a:spAutoFit/>
          </a:bodyPr>
          <a:lstStyle/>
          <a:p>
            <a:pPr algn="ctr"/>
            <a:r>
              <a:rPr lang="ja-JP" altLang="en-US" sz="5400" b="1" dirty="0">
                <a:solidFill>
                  <a:schemeClr val="bg1"/>
                </a:solidFill>
                <a:latin typeface="+mj-lt"/>
                <a:ea typeface="游ゴシック" panose="020B0400000000000000" pitchFamily="50" charset="-128"/>
              </a:rPr>
              <a:t>５．</a:t>
            </a:r>
            <a:r>
              <a:rPr lang="en-US" altLang="ja-JP" sz="5400" b="1" dirty="0">
                <a:solidFill>
                  <a:schemeClr val="bg1"/>
                </a:solidFill>
                <a:latin typeface="+mj-lt"/>
                <a:ea typeface="游ゴシック" panose="020B0400000000000000" pitchFamily="50" charset="-128"/>
              </a:rPr>
              <a:t>『</a:t>
            </a:r>
            <a:r>
              <a:rPr lang="ja-JP" altLang="en-US" sz="5400" b="1" dirty="0">
                <a:solidFill>
                  <a:schemeClr val="bg1"/>
                </a:solidFill>
                <a:latin typeface="+mj-lt"/>
                <a:ea typeface="游ゴシック" panose="020B0400000000000000" pitchFamily="50" charset="-128"/>
              </a:rPr>
              <a:t>歎異抄</a:t>
            </a:r>
            <a:r>
              <a:rPr lang="en-US" altLang="ja-JP" sz="5400" b="1" dirty="0">
                <a:solidFill>
                  <a:schemeClr val="bg1"/>
                </a:solidFill>
                <a:latin typeface="+mj-lt"/>
                <a:ea typeface="游ゴシック" panose="020B0400000000000000" pitchFamily="50" charset="-128"/>
              </a:rPr>
              <a:t>』</a:t>
            </a:r>
            <a:r>
              <a:rPr lang="ja-JP" altLang="en-US" sz="5400" b="1" dirty="0">
                <a:solidFill>
                  <a:schemeClr val="bg1"/>
                </a:solidFill>
                <a:latin typeface="+mj-lt"/>
                <a:ea typeface="游ゴシック" panose="020B0400000000000000" pitchFamily="50" charset="-128"/>
              </a:rPr>
              <a:t>執筆の思い</a:t>
            </a:r>
            <a:endParaRPr lang="ja-JP" altLang="en-US" sz="5400" b="1" dirty="0">
              <a:solidFill>
                <a:schemeClr val="bg1"/>
              </a:solidFill>
              <a:latin typeface="游ゴシック" panose="020B0400000000000000" pitchFamily="50" charset="-128"/>
            </a:endParaRPr>
          </a:p>
          <a:p>
            <a:pPr algn="ctr"/>
            <a:endParaRPr lang="ja-JP" altLang="en-US" sz="5400" b="1" dirty="0">
              <a:solidFill>
                <a:schemeClr val="bg1"/>
              </a:solidFill>
              <a:latin typeface="+mj-lt"/>
              <a:ea typeface="游ゴシック" panose="020B0400000000000000" pitchFamily="50" charset="-128"/>
            </a:endParaRPr>
          </a:p>
        </p:txBody>
      </p:sp>
    </p:spTree>
    <p:extLst>
      <p:ext uri="{BB962C8B-B14F-4D97-AF65-F5344CB8AC3E}">
        <p14:creationId xmlns:p14="http://schemas.microsoft.com/office/powerpoint/2010/main" val="400786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1C29374-7BAE-7C27-8E70-AA996C1DD659}"/>
              </a:ext>
            </a:extLst>
          </p:cNvPr>
          <p:cNvSpPr txBox="1"/>
          <p:nvPr/>
        </p:nvSpPr>
        <p:spPr>
          <a:xfrm>
            <a:off x="970836" y="357187"/>
            <a:ext cx="6586418" cy="6300787"/>
          </a:xfrm>
          <a:prstGeom prst="rect">
            <a:avLst/>
          </a:prstGeom>
          <a:noFill/>
          <a:ln>
            <a:noFill/>
          </a:ln>
        </p:spPr>
        <p:txBody>
          <a:bodyPr vert="eaVert" wrap="square" rtlCol="0">
            <a:spAutoFit/>
          </a:bodyPr>
          <a:lstStyle/>
          <a:p>
            <a:pPr>
              <a:defRPr/>
            </a:pPr>
            <a:r>
              <a:rPr lang="ja-JP" altLang="en-US" sz="3200" dirty="0">
                <a:solidFill>
                  <a:schemeClr val="tx1"/>
                </a:solidFill>
                <a:latin typeface="+mj-ea"/>
                <a:ea typeface="+mj-ea"/>
              </a:rPr>
              <a:t>古親鸞の仰せごと候ひし趣、百分が一つ、かたはしばかりをもおもひいでまゐらせて、書きつけ候ふなり。かなしきかなや、さいはひに念仏しながら、直に報土に生れずして、辺地に宿をとらんこと。一室の行者のなかに、信心異なることなからんために、なくなく筆を染めてこれをしるす。なづけて「歎異抄」といふべし。外見あるべからず。</a:t>
            </a:r>
            <a:endParaRPr lang="en-US" altLang="ja-JP" sz="3200" dirty="0">
              <a:solidFill>
                <a:schemeClr val="tx1"/>
              </a:solidFill>
              <a:latin typeface="+mj-ea"/>
              <a:ea typeface="+mj-ea"/>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rPr>
              <a:t>　　　　　（</a:t>
            </a:r>
            <a:r>
              <a:rPr kumimoji="1" lang="ja-JP" altLang="en-US" sz="24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rPr>
              <a:t>「共通資料」十六頁</a:t>
            </a:r>
            <a:r>
              <a:rPr kumimoji="1" lang="ja-JP" altLang="en-US" sz="2400" b="1" i="0" u="none" strike="noStrike" kern="1200" cap="none" spc="0" normalizeH="0" baseline="0" noProof="0" dirty="0" smtClean="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rPr>
              <a:t>、</a:t>
            </a:r>
            <a:endParaRPr kumimoji="1" lang="en-US" altLang="ja-JP" sz="2400" b="1" i="0" u="none" strike="noStrike" kern="1200" cap="none" spc="0" normalizeH="0" baseline="0" noProof="0" dirty="0" smtClean="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smtClean="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rPr>
              <a:t>『</a:t>
            </a:r>
            <a:r>
              <a:rPr kumimoji="1" lang="ja-JP" altLang="en-US" sz="24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rPr>
              <a:t>註釈版聖典</a:t>
            </a:r>
            <a:r>
              <a:rPr kumimoji="1" lang="en-US" altLang="ja-JP" sz="24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rPr>
              <a:t>』</a:t>
            </a:r>
            <a:r>
              <a:rPr kumimoji="1" lang="ja-JP" altLang="en-US" sz="24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rPr>
              <a:t>八五三頁）</a:t>
            </a:r>
            <a:r>
              <a:rPr kumimoji="1" lang="ja-JP" altLang="en-US" sz="40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rPr>
              <a:t>　　　　　</a:t>
            </a:r>
            <a:endParaRPr kumimoji="1" lang="en-US" altLang="ja-JP" sz="40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311224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extLst>
              <a:ext uri="{28A0092B-C50C-407E-A947-70E740481C1C}">
                <a14:useLocalDpi xmlns:a14="http://schemas.microsoft.com/office/drawing/2010/main" val="0"/>
              </a:ext>
            </a:extLst>
          </a:blip>
          <a:srcRect/>
          <a:stretch/>
        </p:blipFill>
        <p:spPr>
          <a:xfrm>
            <a:off x="0" y="-7154"/>
            <a:ext cx="11310442" cy="8203790"/>
          </a:xfrm>
          <a:prstGeom prst="rect">
            <a:avLst/>
          </a:prstGeom>
        </p:spPr>
      </p:pic>
      <p:sp>
        <p:nvSpPr>
          <p:cNvPr id="6" name="タイトル 1"/>
          <p:cNvSpPr txBox="1">
            <a:spLocks/>
          </p:cNvSpPr>
          <p:nvPr/>
        </p:nvSpPr>
        <p:spPr>
          <a:xfrm>
            <a:off x="267710" y="4757057"/>
            <a:ext cx="8498421" cy="19182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4000" b="1" dirty="0">
              <a:effectLst>
                <a:glow rad="228600">
                  <a:schemeClr val="bg1"/>
                </a:glow>
              </a:effectLst>
              <a:ea typeface="游ゴシック" panose="020B0400000000000000" pitchFamily="50" charset="-128"/>
            </a:endParaRPr>
          </a:p>
          <a:p>
            <a:pPr algn="l"/>
            <a:r>
              <a:rPr lang="ja-JP" altLang="en-US" sz="4000" b="1" dirty="0">
                <a:solidFill>
                  <a:schemeClr val="bg1"/>
                </a:solidFill>
                <a:effectLst>
                  <a:glow rad="228600">
                    <a:schemeClr val="tx1"/>
                  </a:glow>
                </a:effectLst>
                <a:ea typeface="游ゴシック" panose="020B0400000000000000" pitchFamily="50" charset="-128"/>
              </a:rPr>
              <a:t>・親鸞聖人から聞かせて頂いたこと</a:t>
            </a:r>
            <a:endParaRPr lang="en-US" altLang="ja-JP" sz="4000" b="1" dirty="0">
              <a:solidFill>
                <a:schemeClr val="bg1"/>
              </a:solidFill>
              <a:effectLst>
                <a:glow rad="228600">
                  <a:schemeClr val="tx1"/>
                </a:glow>
              </a:effectLst>
              <a:ea typeface="游ゴシック" panose="020B0400000000000000" pitchFamily="50" charset="-128"/>
            </a:endParaRPr>
          </a:p>
          <a:p>
            <a:pPr algn="l"/>
            <a:r>
              <a:rPr lang="ja-JP" altLang="en-US" sz="4000" b="1" dirty="0">
                <a:solidFill>
                  <a:schemeClr val="bg1"/>
                </a:solidFill>
                <a:effectLst>
                  <a:glow rad="228600">
                    <a:schemeClr val="tx1"/>
                  </a:glow>
                </a:effectLst>
                <a:ea typeface="游ゴシック" panose="020B0400000000000000" pitchFamily="50" charset="-128"/>
              </a:rPr>
              <a:t>　の百分の一、ほんのわずかばかり</a:t>
            </a:r>
            <a:endParaRPr lang="en-US" altLang="ja-JP" sz="4000" b="1" dirty="0">
              <a:solidFill>
                <a:schemeClr val="bg1"/>
              </a:solidFill>
              <a:effectLst>
                <a:glow rad="228600">
                  <a:schemeClr val="tx1"/>
                </a:glow>
              </a:effectLst>
              <a:ea typeface="游ゴシック" panose="020B0400000000000000" pitchFamily="50" charset="-128"/>
            </a:endParaRPr>
          </a:p>
          <a:p>
            <a:pPr algn="l"/>
            <a:r>
              <a:rPr lang="ja-JP" altLang="en-US" sz="4000" b="1" dirty="0">
                <a:solidFill>
                  <a:schemeClr val="bg1"/>
                </a:solidFill>
                <a:effectLst>
                  <a:glow rad="228600">
                    <a:schemeClr val="tx1"/>
                  </a:glow>
                </a:effectLst>
                <a:ea typeface="游ゴシック" panose="020B0400000000000000" pitchFamily="50" charset="-128"/>
              </a:rPr>
              <a:t>　を思い出して、ここに記しました。</a:t>
            </a:r>
            <a:endParaRPr lang="en-US" altLang="ja-JP" sz="4000" b="1" dirty="0">
              <a:effectLst>
                <a:glow rad="228600">
                  <a:schemeClr val="bg1"/>
                </a:glow>
              </a:effectLst>
              <a:ea typeface="游ゴシック" panose="020B0400000000000000" pitchFamily="50" charset="-128"/>
            </a:endParaRPr>
          </a:p>
          <a:p>
            <a:pPr algn="l"/>
            <a:endParaRPr lang="ja-JP" altLang="en-US" sz="4000" b="1" dirty="0">
              <a:effectLst>
                <a:glow rad="228600">
                  <a:schemeClr val="bg1"/>
                </a:glow>
              </a:effectLst>
              <a:ea typeface="游ゴシック" panose="020B0400000000000000" pitchFamily="50" charset="-128"/>
            </a:endParaRPr>
          </a:p>
        </p:txBody>
      </p:sp>
      <p:sp>
        <p:nvSpPr>
          <p:cNvPr id="4" name="タイトル 1"/>
          <p:cNvSpPr txBox="1">
            <a:spLocks/>
          </p:cNvSpPr>
          <p:nvPr/>
        </p:nvSpPr>
        <p:spPr>
          <a:xfrm>
            <a:off x="27175" y="332657"/>
            <a:ext cx="9352492" cy="13708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6000" b="1" dirty="0">
                <a:solidFill>
                  <a:schemeClr val="bg1"/>
                </a:solidFill>
                <a:effectLst>
                  <a:glow rad="228600">
                    <a:schemeClr val="tx1"/>
                  </a:glow>
                </a:effectLst>
                <a:ea typeface="游ゴシック" panose="020B0400000000000000" pitchFamily="50" charset="-128"/>
              </a:rPr>
              <a:t>『</a:t>
            </a:r>
            <a:r>
              <a:rPr lang="ja-JP" altLang="en-US" sz="6000" b="1" dirty="0">
                <a:solidFill>
                  <a:schemeClr val="bg1"/>
                </a:solidFill>
                <a:effectLst>
                  <a:glow rad="228600">
                    <a:schemeClr val="tx1"/>
                  </a:glow>
                </a:effectLst>
                <a:ea typeface="游ゴシック" panose="020B0400000000000000" pitchFamily="50" charset="-128"/>
              </a:rPr>
              <a:t>歎異抄</a:t>
            </a:r>
            <a:r>
              <a:rPr lang="en-US" altLang="ja-JP" sz="6000" b="1" dirty="0">
                <a:solidFill>
                  <a:schemeClr val="bg1"/>
                </a:solidFill>
                <a:effectLst>
                  <a:glow rad="228600">
                    <a:schemeClr val="tx1"/>
                  </a:glow>
                </a:effectLst>
                <a:ea typeface="游ゴシック" panose="020B0400000000000000" pitchFamily="50" charset="-128"/>
              </a:rPr>
              <a:t>』</a:t>
            </a:r>
            <a:r>
              <a:rPr lang="ja-JP" altLang="en-US" sz="6000" b="1" dirty="0">
                <a:solidFill>
                  <a:schemeClr val="bg1"/>
                </a:solidFill>
                <a:effectLst>
                  <a:glow rad="228600">
                    <a:schemeClr val="tx1"/>
                  </a:glow>
                </a:effectLst>
                <a:ea typeface="游ゴシック" panose="020B0400000000000000" pitchFamily="50" charset="-128"/>
              </a:rPr>
              <a:t>執筆の思い</a:t>
            </a:r>
            <a:endParaRPr lang="en-US" altLang="ja-JP" sz="6000" b="1" dirty="0">
              <a:solidFill>
                <a:schemeClr val="bg1"/>
              </a:solidFill>
              <a:effectLst>
                <a:glow rad="228600">
                  <a:schemeClr val="tx1"/>
                </a:glow>
              </a:effectLst>
              <a:ea typeface="游ゴシック" panose="020B0400000000000000" pitchFamily="50" charset="-128"/>
            </a:endParaRPr>
          </a:p>
          <a:p>
            <a:pPr algn="l"/>
            <a:endParaRPr lang="ja-JP" altLang="en-US" sz="4000" b="1" dirty="0">
              <a:effectLst>
                <a:glow rad="228600">
                  <a:schemeClr val="bg1"/>
                </a:glow>
              </a:effectLst>
              <a:ea typeface="游ゴシック" panose="020B0400000000000000" pitchFamily="50" charset="-128"/>
            </a:endParaRPr>
          </a:p>
        </p:txBody>
      </p:sp>
    </p:spTree>
    <p:extLst>
      <p:ext uri="{BB962C8B-B14F-4D97-AF65-F5344CB8AC3E}">
        <p14:creationId xmlns:p14="http://schemas.microsoft.com/office/powerpoint/2010/main" val="2320077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500"/>
                                        <p:tgtEl>
                                          <p:spTgt spid="6">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fade">
                                      <p:cBhvr>
                                        <p:cTn id="13"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extLst>
              <a:ext uri="{28A0092B-C50C-407E-A947-70E740481C1C}">
                <a14:useLocalDpi xmlns:a14="http://schemas.microsoft.com/office/drawing/2010/main" val="0"/>
              </a:ext>
            </a:extLst>
          </a:blip>
          <a:srcRect/>
          <a:stretch/>
        </p:blipFill>
        <p:spPr>
          <a:xfrm>
            <a:off x="0" y="-7154"/>
            <a:ext cx="11310442" cy="8203790"/>
          </a:xfrm>
          <a:prstGeom prst="rect">
            <a:avLst/>
          </a:prstGeom>
        </p:spPr>
      </p:pic>
      <p:sp>
        <p:nvSpPr>
          <p:cNvPr id="6" name="タイトル 1"/>
          <p:cNvSpPr txBox="1">
            <a:spLocks/>
          </p:cNvSpPr>
          <p:nvPr/>
        </p:nvSpPr>
        <p:spPr>
          <a:xfrm>
            <a:off x="27176" y="4089747"/>
            <a:ext cx="9116824" cy="2768253"/>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4000" b="1" dirty="0">
              <a:effectLst>
                <a:glow rad="228600">
                  <a:schemeClr val="bg1"/>
                </a:glow>
              </a:effectLst>
              <a:ea typeface="游ゴシック" panose="020B0400000000000000" pitchFamily="50" charset="-128"/>
            </a:endParaRPr>
          </a:p>
          <a:p>
            <a:pPr algn="l"/>
            <a:r>
              <a:rPr lang="ja-JP" altLang="en-US" sz="4000" b="1" dirty="0">
                <a:solidFill>
                  <a:schemeClr val="bg1"/>
                </a:solidFill>
                <a:effectLst>
                  <a:glow rad="228600">
                    <a:schemeClr val="tx1"/>
                  </a:glow>
                </a:effectLst>
                <a:ea typeface="游ゴシック" panose="020B0400000000000000" pitchFamily="50" charset="-128"/>
              </a:rPr>
              <a:t>・同じ念仏の行者の中で、信心の異な</a:t>
            </a:r>
            <a:endParaRPr lang="en-US" altLang="ja-JP" sz="4000" b="1" dirty="0">
              <a:solidFill>
                <a:schemeClr val="bg1"/>
              </a:solidFill>
              <a:effectLst>
                <a:glow rad="228600">
                  <a:schemeClr val="tx1"/>
                </a:glow>
              </a:effectLst>
              <a:ea typeface="游ゴシック" panose="020B0400000000000000" pitchFamily="50" charset="-128"/>
            </a:endParaRPr>
          </a:p>
          <a:p>
            <a:pPr algn="l"/>
            <a:r>
              <a:rPr lang="ja-JP" altLang="en-US" sz="4000" b="1" dirty="0">
                <a:solidFill>
                  <a:schemeClr val="bg1"/>
                </a:solidFill>
                <a:effectLst>
                  <a:glow rad="228600">
                    <a:schemeClr val="tx1"/>
                  </a:glow>
                </a:effectLst>
                <a:ea typeface="游ゴシック" panose="020B0400000000000000" pitchFamily="50" charset="-128"/>
              </a:rPr>
              <a:t>　</a:t>
            </a:r>
            <a:r>
              <a:rPr lang="ja-JP" altLang="en-US" sz="4000" b="1" dirty="0" err="1">
                <a:solidFill>
                  <a:schemeClr val="bg1"/>
                </a:solidFill>
                <a:effectLst>
                  <a:glow rad="228600">
                    <a:schemeClr val="tx1"/>
                  </a:glow>
                </a:effectLst>
                <a:ea typeface="游ゴシック" panose="020B0400000000000000" pitchFamily="50" charset="-128"/>
              </a:rPr>
              <a:t>るこ</a:t>
            </a:r>
            <a:r>
              <a:rPr lang="ja-JP" altLang="en-US" sz="4000" b="1" dirty="0">
                <a:solidFill>
                  <a:schemeClr val="bg1"/>
                </a:solidFill>
                <a:effectLst>
                  <a:glow rad="228600">
                    <a:schemeClr val="tx1"/>
                  </a:glow>
                </a:effectLst>
                <a:ea typeface="游ゴシック" panose="020B0400000000000000" pitchFamily="50" charset="-128"/>
              </a:rPr>
              <a:t>とがないように、涙にくれなが</a:t>
            </a:r>
            <a:endParaRPr lang="en-US" altLang="ja-JP" sz="4000" b="1" dirty="0">
              <a:solidFill>
                <a:schemeClr val="bg1"/>
              </a:solidFill>
              <a:effectLst>
                <a:glow rad="228600">
                  <a:schemeClr val="tx1"/>
                </a:glow>
              </a:effectLst>
              <a:ea typeface="游ゴシック" panose="020B0400000000000000" pitchFamily="50" charset="-128"/>
            </a:endParaRPr>
          </a:p>
          <a:p>
            <a:pPr algn="l"/>
            <a:r>
              <a:rPr lang="ja-JP" altLang="en-US" sz="4000" b="1" dirty="0">
                <a:solidFill>
                  <a:schemeClr val="bg1"/>
                </a:solidFill>
                <a:effectLst>
                  <a:glow rad="228600">
                    <a:schemeClr val="tx1"/>
                  </a:glow>
                </a:effectLst>
                <a:ea typeface="游ゴシック" panose="020B0400000000000000" pitchFamily="50" charset="-128"/>
              </a:rPr>
              <a:t>　ら筆をとり、これを書いたのです。</a:t>
            </a:r>
            <a:endParaRPr lang="en-US" altLang="ja-JP" sz="4000" b="1" dirty="0">
              <a:solidFill>
                <a:schemeClr val="bg1"/>
              </a:solidFill>
              <a:effectLst>
                <a:glow rad="228600">
                  <a:schemeClr val="tx1"/>
                </a:glow>
              </a:effectLst>
              <a:ea typeface="游ゴシック" panose="020B0400000000000000" pitchFamily="50" charset="-128"/>
            </a:endParaRPr>
          </a:p>
          <a:p>
            <a:pPr algn="l"/>
            <a:r>
              <a:rPr lang="ja-JP" altLang="en-US" sz="4000" b="1" dirty="0">
                <a:solidFill>
                  <a:srgbClr val="FF0000"/>
                </a:solidFill>
                <a:effectLst>
                  <a:glow rad="228600">
                    <a:schemeClr val="tx1"/>
                  </a:glow>
                </a:effectLst>
                <a:ea typeface="游ゴシック" panose="020B0400000000000000" pitchFamily="50" charset="-128"/>
              </a:rPr>
              <a:t>　</a:t>
            </a:r>
            <a:r>
              <a:rPr lang="ja-JP" altLang="en-US" sz="4000" b="1" dirty="0">
                <a:solidFill>
                  <a:srgbClr val="FF0000"/>
                </a:solidFill>
                <a:effectLst>
                  <a:glow rad="228600">
                    <a:schemeClr val="bg1"/>
                  </a:glow>
                </a:effectLst>
                <a:ea typeface="游ゴシック" panose="020B0400000000000000" pitchFamily="50" charset="-128"/>
              </a:rPr>
              <a:t>「歎異抄」</a:t>
            </a:r>
            <a:r>
              <a:rPr lang="ja-JP" altLang="en-US" sz="4000" b="1" dirty="0">
                <a:solidFill>
                  <a:schemeClr val="bg1"/>
                </a:solidFill>
                <a:effectLst>
                  <a:glow rad="228600">
                    <a:schemeClr val="tx1"/>
                  </a:glow>
                </a:effectLst>
                <a:ea typeface="游ゴシック" panose="020B0400000000000000" pitchFamily="50" charset="-128"/>
              </a:rPr>
              <a:t>と名づけておきます。</a:t>
            </a:r>
          </a:p>
          <a:p>
            <a:pPr algn="l"/>
            <a:endParaRPr lang="ja-JP" altLang="en-US" sz="4000" b="1" dirty="0">
              <a:effectLst>
                <a:glow rad="228600">
                  <a:schemeClr val="bg1"/>
                </a:glow>
              </a:effectLst>
              <a:ea typeface="游ゴシック" panose="020B0400000000000000" pitchFamily="50" charset="-128"/>
            </a:endParaRPr>
          </a:p>
        </p:txBody>
      </p:sp>
      <p:sp>
        <p:nvSpPr>
          <p:cNvPr id="4" name="タイトル 1"/>
          <p:cNvSpPr txBox="1">
            <a:spLocks/>
          </p:cNvSpPr>
          <p:nvPr/>
        </p:nvSpPr>
        <p:spPr>
          <a:xfrm>
            <a:off x="27175" y="332657"/>
            <a:ext cx="9352492" cy="13708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6000" b="1" dirty="0">
                <a:solidFill>
                  <a:schemeClr val="bg1"/>
                </a:solidFill>
                <a:effectLst>
                  <a:glow rad="228600">
                    <a:schemeClr val="tx1"/>
                  </a:glow>
                </a:effectLst>
                <a:ea typeface="游ゴシック" panose="020B0400000000000000" pitchFamily="50" charset="-128"/>
              </a:rPr>
              <a:t>『</a:t>
            </a:r>
            <a:r>
              <a:rPr lang="ja-JP" altLang="en-US" sz="6000" b="1" dirty="0">
                <a:solidFill>
                  <a:schemeClr val="bg1"/>
                </a:solidFill>
                <a:effectLst>
                  <a:glow rad="228600">
                    <a:schemeClr val="tx1"/>
                  </a:glow>
                </a:effectLst>
                <a:ea typeface="游ゴシック" panose="020B0400000000000000" pitchFamily="50" charset="-128"/>
              </a:rPr>
              <a:t>歎異抄</a:t>
            </a:r>
            <a:r>
              <a:rPr lang="en-US" altLang="ja-JP" sz="6000" b="1" dirty="0">
                <a:solidFill>
                  <a:schemeClr val="bg1"/>
                </a:solidFill>
                <a:effectLst>
                  <a:glow rad="228600">
                    <a:schemeClr val="tx1"/>
                  </a:glow>
                </a:effectLst>
                <a:ea typeface="游ゴシック" panose="020B0400000000000000" pitchFamily="50" charset="-128"/>
              </a:rPr>
              <a:t>』</a:t>
            </a:r>
            <a:r>
              <a:rPr lang="ja-JP" altLang="en-US" sz="6000" b="1" dirty="0">
                <a:solidFill>
                  <a:schemeClr val="bg1"/>
                </a:solidFill>
                <a:effectLst>
                  <a:glow rad="228600">
                    <a:schemeClr val="tx1"/>
                  </a:glow>
                </a:effectLst>
                <a:ea typeface="游ゴシック" panose="020B0400000000000000" pitchFamily="50" charset="-128"/>
              </a:rPr>
              <a:t>執筆の思い</a:t>
            </a:r>
            <a:endParaRPr lang="en-US" altLang="ja-JP" sz="6000" b="1" dirty="0">
              <a:solidFill>
                <a:schemeClr val="bg1"/>
              </a:solidFill>
              <a:effectLst>
                <a:glow rad="228600">
                  <a:schemeClr val="tx1"/>
                </a:glow>
              </a:effectLst>
              <a:ea typeface="游ゴシック" panose="020B0400000000000000" pitchFamily="50" charset="-128"/>
            </a:endParaRPr>
          </a:p>
          <a:p>
            <a:pPr algn="l"/>
            <a:endParaRPr lang="ja-JP" altLang="en-US" sz="4000" b="1" dirty="0">
              <a:effectLst>
                <a:glow rad="228600">
                  <a:schemeClr val="bg1"/>
                </a:glow>
              </a:effectLst>
              <a:ea typeface="游ゴシック" panose="020B0400000000000000" pitchFamily="50" charset="-128"/>
            </a:endParaRPr>
          </a:p>
        </p:txBody>
      </p:sp>
    </p:spTree>
    <p:extLst>
      <p:ext uri="{BB962C8B-B14F-4D97-AF65-F5344CB8AC3E}">
        <p14:creationId xmlns:p14="http://schemas.microsoft.com/office/powerpoint/2010/main" val="3522112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500"/>
                                        <p:tgtEl>
                                          <p:spTgt spid="6">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fade">
                                      <p:cBhvr>
                                        <p:cTn id="13" dur="500"/>
                                        <p:tgtEl>
                                          <p:spTgt spid="6">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4" end="4"/>
                                            </p:txEl>
                                          </p:spTgt>
                                        </p:tgtEl>
                                        <p:attrNameLst>
                                          <p:attrName>style.visibility</p:attrName>
                                        </p:attrNameLst>
                                      </p:cBhvr>
                                      <p:to>
                                        <p:strVal val="visible"/>
                                      </p:to>
                                    </p:set>
                                    <p:animEffect transition="in" filter="fade">
                                      <p:cBhvr>
                                        <p:cTn id="16"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51519" y="1804737"/>
            <a:ext cx="8724040" cy="4836695"/>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prstClr val="black"/>
                </a:solidFill>
                <a:latin typeface="游ゴシック" panose="020B0400000000000000" pitchFamily="50" charset="-128"/>
                <a:ea typeface="游ゴシック" panose="020B0400000000000000" pitchFamily="50" charset="-128"/>
              </a:rPr>
              <a:t>・親鸞聖人のことを心の底から慕って</a:t>
            </a:r>
            <a:r>
              <a:rPr lang="ja-JP" altLang="en-US" sz="3600" b="1" dirty="0" err="1">
                <a:solidFill>
                  <a:prstClr val="black"/>
                </a:solidFill>
                <a:latin typeface="游ゴシック" panose="020B0400000000000000" pitchFamily="50" charset="-128"/>
                <a:ea typeface="游ゴシック" panose="020B0400000000000000" pitchFamily="50" charset="-128"/>
              </a:rPr>
              <a:t>い</a:t>
            </a:r>
            <a:endParaRPr lang="en-US" altLang="ja-JP" sz="3600" b="1" dirty="0">
              <a:solidFill>
                <a:prstClr val="black"/>
              </a:solidFill>
              <a:latin typeface="游ゴシック" panose="020B0400000000000000" pitchFamily="50" charset="-128"/>
              <a:ea typeface="游ゴシック" panose="020B0400000000000000" pitchFamily="50" charset="-128"/>
            </a:endParaRPr>
          </a:p>
          <a:p>
            <a:r>
              <a:rPr lang="ja-JP" altLang="en-US" sz="3600" b="1" dirty="0">
                <a:solidFill>
                  <a:prstClr val="black"/>
                </a:solidFill>
                <a:latin typeface="游ゴシック" panose="020B0400000000000000" pitchFamily="50" charset="-128"/>
                <a:ea typeface="游ゴシック" panose="020B0400000000000000" pitchFamily="50" charset="-128"/>
              </a:rPr>
              <a:t>　</a:t>
            </a:r>
            <a:r>
              <a:rPr lang="ja-JP" altLang="en-US" sz="3600" b="1" dirty="0" err="1">
                <a:solidFill>
                  <a:prstClr val="black"/>
                </a:solidFill>
                <a:latin typeface="游ゴシック" panose="020B0400000000000000" pitchFamily="50" charset="-128"/>
                <a:ea typeface="游ゴシック" panose="020B0400000000000000" pitchFamily="50" charset="-128"/>
              </a:rPr>
              <a:t>た</a:t>
            </a:r>
            <a:r>
              <a:rPr lang="ja-JP" altLang="en-US" sz="3600" b="1" dirty="0">
                <a:solidFill>
                  <a:prstClr val="black"/>
                </a:solidFill>
                <a:latin typeface="游ゴシック" panose="020B0400000000000000" pitchFamily="50" charset="-128"/>
                <a:ea typeface="游ゴシック" panose="020B0400000000000000" pitchFamily="50" charset="-128"/>
              </a:rPr>
              <a:t>唯円が、自分勝手な聞き方</a:t>
            </a:r>
            <a:r>
              <a:rPr lang="ja-JP" altLang="en-US" sz="3600" b="1">
                <a:solidFill>
                  <a:prstClr val="black"/>
                </a:solidFill>
                <a:latin typeface="游ゴシック" panose="020B0400000000000000" pitchFamily="50" charset="-128"/>
                <a:ea typeface="游ゴシック" panose="020B0400000000000000" pitchFamily="50" charset="-128"/>
              </a:rPr>
              <a:t>を</a:t>
            </a:r>
            <a:r>
              <a:rPr lang="ja-JP" altLang="en-US" sz="3600" b="1" smtClean="0">
                <a:solidFill>
                  <a:prstClr val="black"/>
                </a:solidFill>
                <a:latin typeface="游ゴシック" panose="020B0400000000000000" pitchFamily="50" charset="-128"/>
                <a:ea typeface="游ゴシック" panose="020B0400000000000000" pitchFamily="50" charset="-128"/>
              </a:rPr>
              <a:t>して</a:t>
            </a:r>
            <a:r>
              <a:rPr lang="ja-JP" altLang="en-US" sz="3600" b="1" dirty="0">
                <a:solidFill>
                  <a:prstClr val="black"/>
                </a:solidFill>
                <a:latin typeface="游ゴシック" panose="020B0400000000000000" pitchFamily="50" charset="-128"/>
                <a:ea typeface="游ゴシック" panose="020B0400000000000000" pitchFamily="50" charset="-128"/>
              </a:rPr>
              <a:t>　</a:t>
            </a:r>
            <a:endParaRPr lang="en-US" altLang="ja-JP" sz="3600" b="1" dirty="0">
              <a:solidFill>
                <a:prstClr val="black"/>
              </a:solidFill>
              <a:latin typeface="游ゴシック" panose="020B0400000000000000" pitchFamily="50" charset="-128"/>
              <a:ea typeface="游ゴシック" panose="020B0400000000000000" pitchFamily="50" charset="-128"/>
            </a:endParaRPr>
          </a:p>
          <a:p>
            <a:r>
              <a:rPr lang="ja-JP" altLang="en-US" sz="3600" b="1" dirty="0">
                <a:solidFill>
                  <a:prstClr val="black"/>
                </a:solidFill>
                <a:latin typeface="游ゴシック" panose="020B0400000000000000" pitchFamily="50" charset="-128"/>
                <a:ea typeface="游ゴシック" panose="020B0400000000000000" pitchFamily="50" charset="-128"/>
              </a:rPr>
              <a:t>　親鸞聖人の教えを誤って理解する者が</a:t>
            </a:r>
            <a:endParaRPr lang="en-US" altLang="ja-JP" sz="3600" b="1" dirty="0">
              <a:solidFill>
                <a:prstClr val="black"/>
              </a:solidFill>
              <a:latin typeface="游ゴシック" panose="020B0400000000000000" pitchFamily="50" charset="-128"/>
              <a:ea typeface="游ゴシック" panose="020B0400000000000000" pitchFamily="50" charset="-128"/>
            </a:endParaRPr>
          </a:p>
          <a:p>
            <a:r>
              <a:rPr lang="ja-JP" altLang="en-US" sz="3600" b="1" dirty="0">
                <a:solidFill>
                  <a:prstClr val="black"/>
                </a:solidFill>
                <a:latin typeface="游ゴシック" panose="020B0400000000000000" pitchFamily="50" charset="-128"/>
                <a:ea typeface="游ゴシック" panose="020B0400000000000000" pitchFamily="50" charset="-128"/>
              </a:rPr>
              <a:t>　いることを歎き悲しみ、この</a:t>
            </a:r>
            <a:r>
              <a:rPr lang="en-US" altLang="ja-JP" sz="3600" b="1" dirty="0">
                <a:solidFill>
                  <a:prstClr val="black"/>
                </a:solidFill>
                <a:latin typeface="游ゴシック" panose="020B0400000000000000" pitchFamily="50" charset="-128"/>
                <a:ea typeface="游ゴシック" panose="020B0400000000000000" pitchFamily="50" charset="-128"/>
              </a:rPr>
              <a:t>『</a:t>
            </a:r>
            <a:r>
              <a:rPr lang="ja-JP" altLang="en-US" sz="3600" b="1" dirty="0">
                <a:solidFill>
                  <a:prstClr val="black"/>
                </a:solidFill>
                <a:latin typeface="游ゴシック" panose="020B0400000000000000" pitchFamily="50" charset="-128"/>
                <a:ea typeface="游ゴシック" panose="020B0400000000000000" pitchFamily="50" charset="-128"/>
              </a:rPr>
              <a:t>歎異</a:t>
            </a:r>
            <a:endParaRPr lang="en-US" altLang="ja-JP" sz="3600" b="1" dirty="0">
              <a:solidFill>
                <a:prstClr val="black"/>
              </a:solidFill>
              <a:latin typeface="游ゴシック" panose="020B0400000000000000" pitchFamily="50" charset="-128"/>
              <a:ea typeface="游ゴシック" panose="020B0400000000000000" pitchFamily="50" charset="-128"/>
            </a:endParaRPr>
          </a:p>
          <a:p>
            <a:r>
              <a:rPr lang="ja-JP" altLang="en-US" sz="3600" b="1" dirty="0">
                <a:solidFill>
                  <a:prstClr val="black"/>
                </a:solidFill>
                <a:latin typeface="游ゴシック" panose="020B0400000000000000" pitchFamily="50" charset="-128"/>
                <a:ea typeface="游ゴシック" panose="020B0400000000000000" pitchFamily="50" charset="-128"/>
              </a:rPr>
              <a:t>　抄</a:t>
            </a:r>
            <a:r>
              <a:rPr lang="en-US" altLang="ja-JP" sz="3600" b="1" dirty="0">
                <a:solidFill>
                  <a:prstClr val="black"/>
                </a:solidFill>
                <a:latin typeface="游ゴシック" panose="020B0400000000000000" pitchFamily="50" charset="-128"/>
                <a:ea typeface="游ゴシック" panose="020B0400000000000000" pitchFamily="50" charset="-128"/>
              </a:rPr>
              <a:t>』</a:t>
            </a:r>
            <a:r>
              <a:rPr lang="ja-JP" altLang="en-US" sz="3600" b="1" dirty="0">
                <a:solidFill>
                  <a:prstClr val="black"/>
                </a:solidFill>
                <a:latin typeface="游ゴシック" panose="020B0400000000000000" pitchFamily="50" charset="-128"/>
                <a:ea typeface="游ゴシック" panose="020B0400000000000000" pitchFamily="50" charset="-128"/>
              </a:rPr>
              <a:t>を著さずにはおれなかった思いを</a:t>
            </a:r>
            <a:endParaRPr lang="en-US" altLang="ja-JP" sz="3600" b="1" dirty="0">
              <a:solidFill>
                <a:prstClr val="black"/>
              </a:solidFill>
              <a:latin typeface="游ゴシック" panose="020B0400000000000000" pitchFamily="50" charset="-128"/>
              <a:ea typeface="游ゴシック" panose="020B0400000000000000" pitchFamily="50" charset="-128"/>
            </a:endParaRPr>
          </a:p>
          <a:p>
            <a:r>
              <a:rPr lang="ja-JP" altLang="en-US" sz="3600" b="1" dirty="0">
                <a:solidFill>
                  <a:prstClr val="black"/>
                </a:solidFill>
                <a:latin typeface="游ゴシック" panose="020B0400000000000000" pitchFamily="50" charset="-128"/>
                <a:ea typeface="游ゴシック" panose="020B0400000000000000" pitchFamily="50" charset="-128"/>
              </a:rPr>
              <a:t>　つづったもの。</a:t>
            </a:r>
            <a:endParaRPr lang="en-US" altLang="ja-JP" sz="3600" b="1" dirty="0">
              <a:solidFill>
                <a:prstClr val="black"/>
              </a:solidFill>
              <a:latin typeface="游ゴシック" panose="020B0400000000000000" pitchFamily="50" charset="-128"/>
              <a:ea typeface="游ゴシック" panose="020B0400000000000000" pitchFamily="50" charset="-128"/>
            </a:endParaRPr>
          </a:p>
        </p:txBody>
      </p:sp>
      <p:sp>
        <p:nvSpPr>
          <p:cNvPr id="7" name="横巻き 6"/>
          <p:cNvSpPr/>
          <p:nvPr/>
        </p:nvSpPr>
        <p:spPr>
          <a:xfrm>
            <a:off x="251519" y="163528"/>
            <a:ext cx="6048673" cy="1512168"/>
          </a:xfrm>
          <a:prstGeom prst="horizontalScroll">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solidFill>
                  <a:schemeClr val="tx1"/>
                </a:solidFill>
                <a:latin typeface="游ゴシック" panose="020B0400000000000000" pitchFamily="50" charset="-128"/>
                <a:ea typeface="游ゴシック" panose="020B0400000000000000" pitchFamily="50" charset="-128"/>
              </a:rPr>
              <a:t>後序のまとめ</a:t>
            </a:r>
          </a:p>
        </p:txBody>
      </p:sp>
    </p:spTree>
    <p:custDataLst>
      <p:tags r:id="rId1"/>
    </p:custDataLst>
    <p:extLst>
      <p:ext uri="{BB962C8B-B14F-4D97-AF65-F5344CB8AC3E}">
        <p14:creationId xmlns:p14="http://schemas.microsoft.com/office/powerpoint/2010/main" val="1661638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8067414A-91A9-36AF-E4B6-7321EBB3D21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9402" t="26901" r="36607" b="51293"/>
          <a:stretch/>
        </p:blipFill>
        <p:spPr>
          <a:xfrm>
            <a:off x="4454760" y="2537520"/>
            <a:ext cx="4806480" cy="4320480"/>
          </a:xfrm>
          <a:prstGeom prst="rect">
            <a:avLst/>
          </a:prstGeom>
        </p:spPr>
      </p:pic>
      <p:sp>
        <p:nvSpPr>
          <p:cNvPr id="4" name="テキスト ボックス 3">
            <a:extLst>
              <a:ext uri="{FF2B5EF4-FFF2-40B4-BE49-F238E27FC236}">
                <a16:creationId xmlns:a16="http://schemas.microsoft.com/office/drawing/2014/main" id="{6A2DB151-EA54-A3F8-5168-D4750E6D44A3}"/>
              </a:ext>
            </a:extLst>
          </p:cNvPr>
          <p:cNvSpPr txBox="1"/>
          <p:nvPr/>
        </p:nvSpPr>
        <p:spPr>
          <a:xfrm>
            <a:off x="8203763" y="0"/>
            <a:ext cx="738664" cy="6858000"/>
          </a:xfrm>
          <a:prstGeom prst="rect">
            <a:avLst/>
          </a:prstGeom>
          <a:noFill/>
          <a:ln>
            <a:noFill/>
          </a:ln>
        </p:spPr>
        <p:txBody>
          <a:bodyPr vert="eaVert" wrap="square" rtlCol="0">
            <a:spAutoFit/>
          </a:bodyPr>
          <a:lstStyle/>
          <a:p>
            <a:pPr>
              <a:defRPr/>
            </a:pPr>
            <a:r>
              <a:rPr lang="ja-JP" altLang="en-US" sz="3600" dirty="0">
                <a:solidFill>
                  <a:schemeClr val="tx1"/>
                </a:solidFill>
              </a:rPr>
              <a:t>■歎異抄　序</a:t>
            </a:r>
            <a:endParaRPr lang="en-US" altLang="ja-JP" sz="3600" dirty="0">
              <a:solidFill>
                <a:schemeClr val="tx1"/>
              </a:solidFill>
            </a:endParaRPr>
          </a:p>
        </p:txBody>
      </p:sp>
      <p:sp>
        <p:nvSpPr>
          <p:cNvPr id="5" name="テキスト ボックス 4">
            <a:extLst>
              <a:ext uri="{FF2B5EF4-FFF2-40B4-BE49-F238E27FC236}">
                <a16:creationId xmlns:a16="http://schemas.microsoft.com/office/drawing/2014/main" id="{70BA221B-E9A9-A392-894F-26EAE92E7244}"/>
              </a:ext>
            </a:extLst>
          </p:cNvPr>
          <p:cNvSpPr txBox="1"/>
          <p:nvPr/>
        </p:nvSpPr>
        <p:spPr>
          <a:xfrm>
            <a:off x="1334815" y="164437"/>
            <a:ext cx="4616648" cy="6858000"/>
          </a:xfrm>
          <a:prstGeom prst="rect">
            <a:avLst/>
          </a:prstGeom>
          <a:noFill/>
          <a:ln>
            <a:noFill/>
          </a:ln>
        </p:spPr>
        <p:txBody>
          <a:bodyPr vert="eaVert" wrap="square" rtlCol="0">
            <a:spAutoFit/>
          </a:bodyPr>
          <a:lstStyle/>
          <a:p>
            <a:pPr>
              <a:defRPr/>
            </a:pPr>
            <a:r>
              <a:rPr kumimoji="1" lang="ja-JP" altLang="en-US" sz="3200" b="1" i="0" u="none" strike="noStrike" kern="1200" cap="none" spc="0" normalizeH="0" baseline="0" noProof="0" dirty="0">
                <a:ln>
                  <a:noFill/>
                </a:ln>
                <a:solidFill>
                  <a:schemeClr val="accent2">
                    <a:lumMod val="75000"/>
                  </a:schemeClr>
                </a:solidFill>
                <a:effectLst>
                  <a:glow rad="127000">
                    <a:prstClr val="white"/>
                  </a:glow>
                </a:effectLst>
                <a:uLnTx/>
                <a:uFillTx/>
                <a:latin typeface="游ゴシック" panose="020B0400000000000000" pitchFamily="50" charset="-128"/>
                <a:ea typeface="游ゴシック" panose="020B0400000000000000" pitchFamily="50" charset="-128"/>
                <a:cs typeface="+mn-cs"/>
              </a:rPr>
              <a:t>決して、</a:t>
            </a:r>
            <a:r>
              <a:rPr kumimoji="1" lang="ja-JP" altLang="en-US" sz="3200" b="1" i="0" u="none" strike="noStrike" kern="1200" cap="none" spc="0" normalizeH="0" baseline="0" noProof="0" dirty="0">
                <a:ln>
                  <a:noFill/>
                </a:ln>
                <a:solidFill>
                  <a:srgbClr val="3015F7"/>
                </a:solidFill>
                <a:effectLst>
                  <a:glow rad="127000">
                    <a:prstClr val="white"/>
                  </a:glow>
                </a:effectLst>
                <a:uLnTx/>
                <a:uFillTx/>
                <a:latin typeface="游ゴシック" panose="020B0400000000000000" pitchFamily="50" charset="-128"/>
                <a:ea typeface="游ゴシック" panose="020B0400000000000000" pitchFamily="50" charset="-128"/>
                <a:cs typeface="+mn-cs"/>
              </a:rPr>
              <a:t>自分勝手な考え</a:t>
            </a:r>
            <a:r>
              <a:rPr kumimoji="1" lang="ja-JP" altLang="en-US" sz="3200" b="1" i="0" u="none" strike="noStrike" kern="1200" cap="none" spc="0" normalizeH="0" baseline="0" noProof="0" dirty="0">
                <a:ln>
                  <a:noFill/>
                </a:ln>
                <a:solidFill>
                  <a:schemeClr val="accent2">
                    <a:lumMod val="75000"/>
                  </a:schemeClr>
                </a:solidFill>
                <a:effectLst>
                  <a:glow rad="127000">
                    <a:prstClr val="white"/>
                  </a:glow>
                </a:effectLst>
                <a:uLnTx/>
                <a:uFillTx/>
                <a:latin typeface="游ゴシック" panose="020B0400000000000000" pitchFamily="50" charset="-128"/>
                <a:ea typeface="游ゴシック" panose="020B0400000000000000" pitchFamily="50" charset="-128"/>
                <a:cs typeface="+mn-cs"/>
              </a:rPr>
              <a:t>にとらわれて、</a:t>
            </a:r>
            <a:r>
              <a:rPr kumimoji="1" lang="ja-JP" altLang="en-US" sz="3200" b="1" i="0" u="none" strike="noStrike" kern="1200" cap="none" spc="0" normalizeH="0" baseline="0" noProof="0" dirty="0">
                <a:ln>
                  <a:noFill/>
                </a:ln>
                <a:solidFill>
                  <a:srgbClr val="FF0000"/>
                </a:solidFill>
                <a:effectLst>
                  <a:glow rad="127000">
                    <a:prstClr val="white"/>
                  </a:glow>
                </a:effectLst>
                <a:uLnTx/>
                <a:uFillTx/>
                <a:latin typeface="游ゴシック" panose="020B0400000000000000" pitchFamily="50" charset="-128"/>
                <a:ea typeface="游ゴシック" panose="020B0400000000000000" pitchFamily="50" charset="-128"/>
                <a:cs typeface="+mn-cs"/>
              </a:rPr>
              <a:t>本願他力の教え</a:t>
            </a:r>
            <a:r>
              <a:rPr kumimoji="1" lang="ja-JP" altLang="en-US" sz="3200" b="1" i="0" u="none" strike="noStrike" kern="1200" cap="none" spc="0" normalizeH="0" baseline="0" noProof="0" dirty="0">
                <a:ln>
                  <a:noFill/>
                </a:ln>
                <a:solidFill>
                  <a:schemeClr val="accent2">
                    <a:lumMod val="75000"/>
                  </a:schemeClr>
                </a:solidFill>
                <a:effectLst>
                  <a:glow rad="127000">
                    <a:prstClr val="white"/>
                  </a:glow>
                </a:effectLst>
                <a:uLnTx/>
                <a:uFillTx/>
                <a:latin typeface="游ゴシック" panose="020B0400000000000000" pitchFamily="50" charset="-128"/>
                <a:ea typeface="游ゴシック" panose="020B0400000000000000" pitchFamily="50" charset="-128"/>
                <a:cs typeface="+mn-cs"/>
              </a:rPr>
              <a:t>のかなめを思い誤ることがあってはなりません。</a:t>
            </a:r>
          </a:p>
          <a:p>
            <a:pPr>
              <a:defRPr/>
            </a:pPr>
            <a:r>
              <a:rPr kumimoji="1" lang="ja-JP" altLang="en-US" sz="32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rPr>
              <a:t>　そこで、今は亡き親鸞聖人がお聞かせくださったお言葉のうち、耳の底に残って忘れられないものを、少しばかり書き記すことにします。これはただ、同じ念仏の道を歩まれる人々の疑問を取り除きたいからです。</a:t>
            </a:r>
            <a:endParaRPr kumimoji="1" lang="en-US" altLang="ja-JP" sz="32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2950156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532051" y="1085596"/>
            <a:ext cx="1846659" cy="5240525"/>
          </a:xfrm>
          <a:prstGeom prst="rect">
            <a:avLst/>
          </a:prstGeom>
          <a:noFill/>
        </p:spPr>
        <p:txBody>
          <a:bodyPr vert="eaVert" wrap="square" rtlCol="0">
            <a:spAutoFit/>
          </a:bodyPr>
          <a:lstStyle/>
          <a:p>
            <a:r>
              <a:rPr kumimoji="1" lang="ja-JP" altLang="en-US" sz="5400" b="1" dirty="0">
                <a:solidFill>
                  <a:srgbClr val="FF0000"/>
                </a:solidFill>
                <a:latin typeface="游ゴシック" panose="020B0400000000000000" pitchFamily="50" charset="-128"/>
              </a:rPr>
              <a:t>真実の信心</a:t>
            </a:r>
            <a:endParaRPr kumimoji="1" lang="en-US" altLang="ja-JP" sz="5400" b="1" dirty="0">
              <a:solidFill>
                <a:srgbClr val="FF0000"/>
              </a:solidFill>
              <a:latin typeface="游ゴシック" panose="020B0400000000000000" pitchFamily="50" charset="-128"/>
            </a:endParaRPr>
          </a:p>
          <a:p>
            <a:r>
              <a:rPr kumimoji="1" lang="ja-JP" altLang="en-US" sz="5400" b="1" dirty="0">
                <a:solidFill>
                  <a:srgbClr val="FF0000"/>
                </a:solidFill>
                <a:latin typeface="游ゴシック" panose="020B0400000000000000" pitchFamily="50" charset="-128"/>
              </a:rPr>
              <a:t>親鸞聖人の教え</a:t>
            </a:r>
          </a:p>
        </p:txBody>
      </p:sp>
      <p:sp>
        <p:nvSpPr>
          <p:cNvPr id="3" name="テキスト ボックス 2"/>
          <p:cNvSpPr txBox="1"/>
          <p:nvPr/>
        </p:nvSpPr>
        <p:spPr>
          <a:xfrm>
            <a:off x="2404107" y="1064300"/>
            <a:ext cx="1846659" cy="6182589"/>
          </a:xfrm>
          <a:prstGeom prst="rect">
            <a:avLst/>
          </a:prstGeom>
          <a:noFill/>
        </p:spPr>
        <p:txBody>
          <a:bodyPr vert="eaVert" wrap="square" rtlCol="0">
            <a:spAutoFit/>
          </a:bodyPr>
          <a:lstStyle/>
          <a:p>
            <a:r>
              <a:rPr kumimoji="1" lang="ja-JP" altLang="en-US" sz="5400" b="1" dirty="0">
                <a:solidFill>
                  <a:srgbClr val="3015F7"/>
                </a:solidFill>
                <a:latin typeface="游ゴシック" panose="020B0400000000000000" pitchFamily="50" charset="-128"/>
              </a:rPr>
              <a:t>真実の信心と</a:t>
            </a:r>
            <a:endParaRPr kumimoji="1" lang="en-US" altLang="ja-JP" sz="5400" b="1" dirty="0">
              <a:solidFill>
                <a:srgbClr val="3015F7"/>
              </a:solidFill>
              <a:latin typeface="游ゴシック" panose="020B0400000000000000" pitchFamily="50" charset="-128"/>
            </a:endParaRPr>
          </a:p>
          <a:p>
            <a:r>
              <a:rPr kumimoji="1" lang="ja-JP" altLang="en-US" sz="5400" b="1" dirty="0">
                <a:solidFill>
                  <a:srgbClr val="3015F7"/>
                </a:solidFill>
                <a:latin typeface="游ゴシック" panose="020B0400000000000000" pitchFamily="50" charset="-128"/>
              </a:rPr>
              <a:t>　異なっていること</a:t>
            </a:r>
          </a:p>
        </p:txBody>
      </p:sp>
      <p:sp>
        <p:nvSpPr>
          <p:cNvPr id="4" name="テキスト ボックス 3"/>
          <p:cNvSpPr txBox="1"/>
          <p:nvPr/>
        </p:nvSpPr>
        <p:spPr>
          <a:xfrm>
            <a:off x="5211990" y="1822701"/>
            <a:ext cx="1015663" cy="4331711"/>
          </a:xfrm>
          <a:prstGeom prst="rect">
            <a:avLst/>
          </a:prstGeom>
          <a:noFill/>
        </p:spPr>
        <p:txBody>
          <a:bodyPr vert="eaVert" wrap="square" rtlCol="0">
            <a:spAutoFit/>
          </a:bodyPr>
          <a:lstStyle/>
          <a:p>
            <a:r>
              <a:rPr kumimoji="1" lang="ja-JP" altLang="en-US" sz="5400" b="1" dirty="0">
                <a:latin typeface="游ゴシック" panose="020B0400000000000000" pitchFamily="50" charset="-128"/>
              </a:rPr>
              <a:t>他力の信心</a:t>
            </a:r>
          </a:p>
        </p:txBody>
      </p:sp>
      <p:sp>
        <p:nvSpPr>
          <p:cNvPr id="6" name="テキスト ボックス 5"/>
          <p:cNvSpPr txBox="1"/>
          <p:nvPr/>
        </p:nvSpPr>
        <p:spPr>
          <a:xfrm>
            <a:off x="337550" y="1822701"/>
            <a:ext cx="1015663" cy="3924303"/>
          </a:xfrm>
          <a:prstGeom prst="rect">
            <a:avLst/>
          </a:prstGeom>
          <a:noFill/>
        </p:spPr>
        <p:txBody>
          <a:bodyPr vert="eaVert" wrap="square" rtlCol="0">
            <a:spAutoFit/>
          </a:bodyPr>
          <a:lstStyle/>
          <a:p>
            <a:r>
              <a:rPr kumimoji="1" lang="ja-JP" altLang="en-US" sz="5400" b="1" dirty="0">
                <a:latin typeface="游ゴシック" panose="020B0400000000000000" pitchFamily="50" charset="-128"/>
              </a:rPr>
              <a:t>自力の信心</a:t>
            </a:r>
          </a:p>
        </p:txBody>
      </p:sp>
      <p:sp>
        <p:nvSpPr>
          <p:cNvPr id="7" name="等号 6"/>
          <p:cNvSpPr/>
          <p:nvPr/>
        </p:nvSpPr>
        <p:spPr>
          <a:xfrm>
            <a:off x="1085886" y="2818671"/>
            <a:ext cx="731330" cy="838927"/>
          </a:xfrm>
          <a:prstGeom prst="mathEqual">
            <a:avLst/>
          </a:prstGeom>
          <a:solidFill>
            <a:schemeClr val="tx1"/>
          </a:solidFill>
          <a:ln>
            <a:solidFill>
              <a:schemeClr val="accent1">
                <a:lumMod val="20000"/>
                <a:lumOff val="80000"/>
              </a:schemeClr>
            </a:solidFill>
          </a:ln>
        </p:spPr>
        <p:txBody>
          <a:bodyPr vert="eaVert" wrap="square" rtlCol="0" anchor="ctr">
            <a:spAutoFit/>
          </a:bodyPr>
          <a:lstStyle/>
          <a:p>
            <a:pPr algn="ctr"/>
            <a:endParaRPr kumimoji="1" lang="ja-JP" altLang="en-US" sz="6600" b="1" dirty="0">
              <a:latin typeface="游ゴシック" panose="020B0400000000000000" pitchFamily="50" charset="-128"/>
              <a:ea typeface="游ゴシック" panose="020B0400000000000000" pitchFamily="50" charset="-128"/>
            </a:endParaRPr>
          </a:p>
        </p:txBody>
      </p:sp>
      <p:sp>
        <p:nvSpPr>
          <p:cNvPr id="9" name="テキスト ボックス 8"/>
          <p:cNvSpPr txBox="1"/>
          <p:nvPr/>
        </p:nvSpPr>
        <p:spPr>
          <a:xfrm>
            <a:off x="1623808" y="1022601"/>
            <a:ext cx="1015663" cy="5524502"/>
          </a:xfrm>
          <a:prstGeom prst="rect">
            <a:avLst/>
          </a:prstGeom>
          <a:noFill/>
        </p:spPr>
        <p:txBody>
          <a:bodyPr vert="eaVert" wrap="square" rtlCol="0">
            <a:spAutoFit/>
          </a:bodyPr>
          <a:lstStyle/>
          <a:p>
            <a:r>
              <a:rPr kumimoji="1" lang="ja-JP" altLang="en-US" sz="5400" b="1" dirty="0">
                <a:solidFill>
                  <a:srgbClr val="3015F7"/>
                </a:solidFill>
                <a:latin typeface="游ゴシック" panose="020B0400000000000000" pitchFamily="50" charset="-128"/>
              </a:rPr>
              <a:t>自分勝手な考え</a:t>
            </a:r>
          </a:p>
        </p:txBody>
      </p:sp>
      <p:sp>
        <p:nvSpPr>
          <p:cNvPr id="8" name="等号 6">
            <a:extLst>
              <a:ext uri="{FF2B5EF4-FFF2-40B4-BE49-F238E27FC236}">
                <a16:creationId xmlns:a16="http://schemas.microsoft.com/office/drawing/2014/main" id="{37CAC309-17CE-0FE0-6B2B-9543A1856940}"/>
              </a:ext>
            </a:extLst>
          </p:cNvPr>
          <p:cNvSpPr/>
          <p:nvPr/>
        </p:nvSpPr>
        <p:spPr>
          <a:xfrm>
            <a:off x="5947400" y="2818671"/>
            <a:ext cx="731330" cy="838927"/>
          </a:xfrm>
          <a:prstGeom prst="mathEqual">
            <a:avLst/>
          </a:prstGeom>
          <a:solidFill>
            <a:schemeClr val="tx1"/>
          </a:solidFill>
          <a:ln>
            <a:solidFill>
              <a:schemeClr val="accent1">
                <a:lumMod val="20000"/>
                <a:lumOff val="80000"/>
              </a:schemeClr>
            </a:solidFill>
          </a:ln>
        </p:spPr>
        <p:txBody>
          <a:bodyPr vert="eaVert" wrap="square" rtlCol="0" anchor="ctr">
            <a:spAutoFit/>
          </a:bodyPr>
          <a:lstStyle/>
          <a:p>
            <a:pPr algn="ctr"/>
            <a:endParaRPr kumimoji="1" lang="ja-JP" altLang="en-US" sz="6600" b="1" dirty="0">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4001766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9633" y="-603537"/>
            <a:ext cx="4499561" cy="7461537"/>
          </a:xfrm>
          <a:prstGeom prst="rect">
            <a:avLst/>
          </a:prstGeom>
        </p:spPr>
      </p:pic>
      <p:sp>
        <p:nvSpPr>
          <p:cNvPr id="2" name="テキスト ボックス 1"/>
          <p:cNvSpPr txBox="1"/>
          <p:nvPr/>
        </p:nvSpPr>
        <p:spPr>
          <a:xfrm>
            <a:off x="7975252" y="282228"/>
            <a:ext cx="1015663" cy="7056784"/>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srgbClr val="464EEA"/>
                </a:solidFill>
                <a:effectLst/>
                <a:uLnTx/>
                <a:uFillTx/>
                <a:latin typeface="游ゴシック" panose="020B0400000000000000" pitchFamily="50" charset="-128"/>
                <a:ea typeface="游ゴシック" panose="020B0400000000000000" pitchFamily="50" charset="-128"/>
                <a:cs typeface="+mn-cs"/>
              </a:rPr>
              <a:t>自力</a:t>
            </a:r>
            <a:r>
              <a:rPr kumimoji="1" lang="ja-JP" altLang="en-US" sz="5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とは？</a:t>
            </a:r>
          </a:p>
        </p:txBody>
      </p:sp>
      <p:sp>
        <p:nvSpPr>
          <p:cNvPr id="3" name="テキスト ボックス 2"/>
          <p:cNvSpPr txBox="1"/>
          <p:nvPr/>
        </p:nvSpPr>
        <p:spPr>
          <a:xfrm>
            <a:off x="1446783" y="260648"/>
            <a:ext cx="6586418" cy="6281026"/>
          </a:xfrm>
          <a:prstGeom prst="rect">
            <a:avLst/>
          </a:prstGeom>
          <a:noFill/>
          <a:ln>
            <a:noFill/>
          </a:ln>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rPr>
              <a:t>自力というのは、</a:t>
            </a:r>
            <a:endParaRPr kumimoji="1" lang="en-US" altLang="ja-JP" sz="48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rPr>
              <a:t>わが身をたのみとし、</a:t>
            </a:r>
            <a:endParaRPr kumimoji="1" lang="en-US" altLang="ja-JP" sz="48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rPr>
              <a:t>わが心をたのみとすることであり、</a:t>
            </a:r>
            <a:endParaRPr kumimoji="1" lang="en-US" altLang="ja-JP" sz="48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rPr>
              <a:t>自分の力を頼って行にはげみ、</a:t>
            </a:r>
            <a:endParaRPr kumimoji="1" lang="en-US" altLang="ja-JP" sz="48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rPr>
              <a:t>自分がつくるさまざまな善を頼りにする人のことである。</a:t>
            </a:r>
            <a:endParaRPr kumimoji="1" lang="en-US" altLang="ja-JP" sz="48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rPr>
              <a:t>　　　　　　　（</a:t>
            </a:r>
            <a:r>
              <a:rPr kumimoji="1" lang="en-US" altLang="ja-JP" sz="20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rPr>
              <a:t>『</a:t>
            </a:r>
            <a:r>
              <a:rPr kumimoji="1" lang="ja-JP" altLang="en-US" sz="20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rPr>
              <a:t>一念多念文意</a:t>
            </a:r>
            <a:r>
              <a:rPr kumimoji="1" lang="en-US" altLang="ja-JP" sz="20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rPr>
              <a:t>』</a:t>
            </a:r>
            <a:r>
              <a:rPr kumimoji="1" lang="ja-JP" altLang="en-US" sz="2000" b="1" i="0" u="none" strike="noStrike" kern="1200" cap="none" spc="0" normalizeH="0" baseline="0" noProof="0" dirty="0" smtClean="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rPr>
              <a:t>現代語版二七頁</a:t>
            </a:r>
            <a:r>
              <a:rPr kumimoji="1" lang="ja-JP" altLang="en-US" sz="20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rPr>
              <a:t>）</a:t>
            </a:r>
            <a:r>
              <a:rPr kumimoji="1" lang="ja-JP" altLang="en-US" sz="32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rPr>
              <a:t>　　　　　</a:t>
            </a:r>
            <a:endParaRPr kumimoji="1" lang="en-US" altLang="ja-JP" sz="32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endParaRPr>
          </a:p>
        </p:txBody>
      </p:sp>
    </p:spTree>
    <p:custDataLst>
      <p:tags r:id="rId1"/>
    </p:custDataLst>
    <p:extLst>
      <p:ext uri="{BB962C8B-B14F-4D97-AF65-F5344CB8AC3E}">
        <p14:creationId xmlns:p14="http://schemas.microsoft.com/office/powerpoint/2010/main" val="1798853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9633" y="-603537"/>
            <a:ext cx="4499561" cy="7461537"/>
          </a:xfrm>
          <a:prstGeom prst="rect">
            <a:avLst/>
          </a:prstGeom>
        </p:spPr>
      </p:pic>
      <p:sp>
        <p:nvSpPr>
          <p:cNvPr id="2" name="テキスト ボックス 1"/>
          <p:cNvSpPr txBox="1"/>
          <p:nvPr/>
        </p:nvSpPr>
        <p:spPr>
          <a:xfrm>
            <a:off x="7975252" y="282228"/>
            <a:ext cx="1015663" cy="7056784"/>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srgbClr val="464EEA"/>
                </a:solidFill>
                <a:effectLst/>
                <a:uLnTx/>
                <a:uFillTx/>
                <a:latin typeface="游ゴシック" panose="020B0400000000000000" pitchFamily="50" charset="-128"/>
                <a:ea typeface="游ゴシック" panose="020B0400000000000000" pitchFamily="50" charset="-128"/>
                <a:cs typeface="+mn-cs"/>
              </a:rPr>
              <a:t>自力</a:t>
            </a:r>
            <a:r>
              <a:rPr kumimoji="1" lang="ja-JP" altLang="en-US" sz="5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とは？</a:t>
            </a:r>
          </a:p>
        </p:txBody>
      </p:sp>
      <p:sp>
        <p:nvSpPr>
          <p:cNvPr id="3" name="テキスト ボックス 2"/>
          <p:cNvSpPr txBox="1"/>
          <p:nvPr/>
        </p:nvSpPr>
        <p:spPr>
          <a:xfrm>
            <a:off x="1446783" y="260648"/>
            <a:ext cx="6586418" cy="6281026"/>
          </a:xfrm>
          <a:prstGeom prst="rect">
            <a:avLst/>
          </a:prstGeom>
          <a:noFill/>
          <a:ln>
            <a:noFill/>
          </a:ln>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rPr>
              <a:t>自力というのは、</a:t>
            </a:r>
            <a:endParaRPr kumimoji="1" lang="en-US" altLang="ja-JP" sz="48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rPr>
              <a:t>わが身をたのみとし、</a:t>
            </a:r>
            <a:endParaRPr kumimoji="1" lang="en-US" altLang="ja-JP" sz="48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rPr>
              <a:t>わが心をたのみとすることであり、</a:t>
            </a:r>
            <a:endParaRPr kumimoji="1" lang="en-US" altLang="ja-JP" sz="48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rPr>
              <a:t>自分の力を頼って行にはげみ、</a:t>
            </a:r>
            <a:endParaRPr kumimoji="1" lang="en-US" altLang="ja-JP" sz="48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rPr>
              <a:t>自分がつくるさまざまな善を頼りにする人のことである。</a:t>
            </a:r>
            <a:endParaRPr kumimoji="1" lang="en-US" altLang="ja-JP" sz="48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rPr>
              <a:t>　　　　　　　（</a:t>
            </a:r>
            <a:r>
              <a:rPr kumimoji="1" lang="en-US" altLang="ja-JP" sz="20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rPr>
              <a:t>『</a:t>
            </a:r>
            <a:r>
              <a:rPr kumimoji="1" lang="ja-JP" altLang="en-US" sz="20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rPr>
              <a:t>一念多念文意</a:t>
            </a:r>
            <a:r>
              <a:rPr kumimoji="1" lang="en-US" altLang="ja-JP" sz="20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rPr>
              <a:t>』</a:t>
            </a:r>
            <a:r>
              <a:rPr kumimoji="1" lang="ja-JP" altLang="en-US" sz="2000" b="1" i="0" u="none" strike="noStrike" kern="1200" cap="none" spc="0" normalizeH="0" baseline="0" noProof="0" dirty="0" smtClean="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rPr>
              <a:t>現代語版二七頁</a:t>
            </a:r>
            <a:r>
              <a:rPr kumimoji="1" lang="ja-JP" altLang="en-US" sz="20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rPr>
              <a:t>）</a:t>
            </a:r>
            <a:r>
              <a:rPr kumimoji="1" lang="ja-JP" altLang="en-US" sz="32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rPr>
              <a:t>　　　　　</a:t>
            </a:r>
            <a:endParaRPr kumimoji="1" lang="en-US" altLang="ja-JP" sz="32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endParaRPr>
          </a:p>
        </p:txBody>
      </p:sp>
      <p:sp>
        <p:nvSpPr>
          <p:cNvPr id="5" name="乗算 4"/>
          <p:cNvSpPr/>
          <p:nvPr/>
        </p:nvSpPr>
        <p:spPr>
          <a:xfrm>
            <a:off x="704961" y="-104556"/>
            <a:ext cx="8070062" cy="7443568"/>
          </a:xfrm>
          <a:prstGeom prst="mathMultiply">
            <a:avLst>
              <a:gd name="adj1" fmla="val 1173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ndParaRPr>
          </a:p>
        </p:txBody>
      </p:sp>
    </p:spTree>
    <p:custDataLst>
      <p:tags r:id="rId1"/>
    </p:custDataLst>
    <p:extLst>
      <p:ext uri="{BB962C8B-B14F-4D97-AF65-F5344CB8AC3E}">
        <p14:creationId xmlns:p14="http://schemas.microsoft.com/office/powerpoint/2010/main" val="1422466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4" cstate="screen">
            <a:extLst>
              <a:ext uri="{28A0092B-C50C-407E-A947-70E740481C1C}">
                <a14:useLocalDpi xmlns:a14="http://schemas.microsoft.com/office/drawing/2010/main"/>
              </a:ext>
            </a:extLst>
          </a:blip>
          <a:srcRect l="29402" t="26901" r="36607" b="51293"/>
          <a:stretch/>
        </p:blipFill>
        <p:spPr>
          <a:xfrm>
            <a:off x="4790285" y="1804728"/>
            <a:ext cx="4806480" cy="4320480"/>
          </a:xfrm>
          <a:prstGeom prst="rect">
            <a:avLst/>
          </a:prstGeom>
        </p:spPr>
      </p:pic>
      <p:sp>
        <p:nvSpPr>
          <p:cNvPr id="8" name="角丸四角形吹き出し 7"/>
          <p:cNvSpPr/>
          <p:nvPr/>
        </p:nvSpPr>
        <p:spPr>
          <a:xfrm>
            <a:off x="345990" y="124874"/>
            <a:ext cx="5452536" cy="6531349"/>
          </a:xfrm>
          <a:prstGeom prst="wedgeRoundRectCallout">
            <a:avLst>
              <a:gd name="adj1" fmla="val 59109"/>
              <a:gd name="adj2" fmla="val 11008"/>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ja-JP" altLang="en-US" sz="5400" b="1" dirty="0">
                <a:solidFill>
                  <a:schemeClr val="tx1"/>
                </a:solidFill>
                <a:latin typeface="游ゴシック" panose="020B0400000000000000" pitchFamily="50" charset="-128"/>
                <a:ea typeface="游ゴシック" panose="020B0400000000000000" pitchFamily="50" charset="-128"/>
              </a:rPr>
              <a:t>これまで述べてきた</a:t>
            </a:r>
            <a:r>
              <a:rPr lang="ja-JP" altLang="en-US" sz="5400" b="1" dirty="0">
                <a:solidFill>
                  <a:srgbClr val="3015F7"/>
                </a:solidFill>
                <a:latin typeface="游ゴシック" panose="020B0400000000000000" pitchFamily="50" charset="-128"/>
                <a:ea typeface="游ゴシック" panose="020B0400000000000000" pitchFamily="50" charset="-128"/>
              </a:rPr>
              <a:t>誤った考え</a:t>
            </a:r>
            <a:r>
              <a:rPr lang="ja-JP" altLang="en-US" sz="5400" b="1" dirty="0">
                <a:solidFill>
                  <a:schemeClr val="tx1"/>
                </a:solidFill>
                <a:latin typeface="游ゴシック" panose="020B0400000000000000" pitchFamily="50" charset="-128"/>
                <a:ea typeface="游ゴシック" panose="020B0400000000000000" pitchFamily="50" charset="-128"/>
              </a:rPr>
              <a:t>はどれもみな</a:t>
            </a:r>
            <a:r>
              <a:rPr lang="ja-JP" altLang="en-US" sz="5400" b="1" dirty="0">
                <a:solidFill>
                  <a:srgbClr val="3015F7"/>
                </a:solidFill>
                <a:latin typeface="游ゴシック" panose="020B0400000000000000" pitchFamily="50" charset="-128"/>
                <a:ea typeface="游ゴシック" panose="020B0400000000000000" pitchFamily="50" charset="-128"/>
              </a:rPr>
              <a:t>真実の信心と異なっていること</a:t>
            </a:r>
            <a:r>
              <a:rPr lang="ja-JP" altLang="en-US" sz="5400" b="1" dirty="0">
                <a:solidFill>
                  <a:schemeClr val="tx1"/>
                </a:solidFill>
                <a:latin typeface="游ゴシック" panose="020B0400000000000000" pitchFamily="50" charset="-128"/>
                <a:ea typeface="游ゴシック" panose="020B0400000000000000" pitchFamily="50" charset="-128"/>
              </a:rPr>
              <a:t>から生じたものかと思われます。</a:t>
            </a:r>
          </a:p>
        </p:txBody>
      </p:sp>
    </p:spTree>
    <p:custDataLst>
      <p:tags r:id="rId1"/>
    </p:custDataLst>
    <p:extLst>
      <p:ext uri="{BB962C8B-B14F-4D97-AF65-F5344CB8AC3E}">
        <p14:creationId xmlns:p14="http://schemas.microsoft.com/office/powerpoint/2010/main" val="2921637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179E17B-D19A-7F3E-8C20-6AE6C06F2A3E}"/>
              </a:ext>
            </a:extLst>
          </p:cNvPr>
          <p:cNvSpPr txBox="1"/>
          <p:nvPr/>
        </p:nvSpPr>
        <p:spPr>
          <a:xfrm>
            <a:off x="-27742" y="0"/>
            <a:ext cx="9171742" cy="6858000"/>
          </a:xfrm>
          <a:prstGeom prst="rect">
            <a:avLst/>
          </a:prstGeom>
          <a:noFill/>
          <a:ln>
            <a:noFill/>
          </a:ln>
        </p:spPr>
        <p:txBody>
          <a:bodyPr vert="eaVert" wrap="square" rtlCol="0">
            <a:spAutoFit/>
          </a:bodyPr>
          <a:lstStyle/>
          <a:p>
            <a:pPr>
              <a:defRPr/>
            </a:pPr>
            <a:r>
              <a:rPr lang="ja-JP" altLang="en-US" sz="2400" dirty="0"/>
              <a:t>右条々は、みなもつて信心の異なるよりことおこり候ふか。</a:t>
            </a:r>
            <a:r>
              <a:rPr lang="ja-JP" altLang="en-US" sz="2400" dirty="0">
                <a:solidFill>
                  <a:schemeClr val="accent2">
                    <a:lumMod val="75000"/>
                  </a:schemeClr>
                </a:solidFill>
              </a:rPr>
              <a:t>故聖人（親鸞）の御物語に、法然聖人の御時、御弟子そのかずおはしけるなかに、おなじく御信心のひともすくなくおはしけるにこそ、親鸞、御同朋の御中にして御相論のこと候ひけり。</a:t>
            </a:r>
            <a:r>
              <a:rPr lang="ja-JP" altLang="en-US" sz="2400" dirty="0">
                <a:solidFill>
                  <a:schemeClr val="tx1"/>
                </a:solidFill>
              </a:rPr>
              <a:t>そのゆゑは、「善信（親鸞）が信心も、聖人（法然）の御信心も一つなり」と仰せの候ひければ、勢観房・念仏房なんど申す御同朋達、もつてのほかにあらそひたまひて、「いかでか聖人の御信心に善信房の信心、一つにはあるべきぞ」と候ひければ、「聖人の御智慧・才覚ひろくおはしますに、一つならんと申さばこそひがごとならめ。往生の信心においては、まつたく異なることなし、ただ一つなり」と御返答ありけれども、なほ「いかでかその義あらん」といふ疑難ありければ、詮ずるところ、聖人の御まへにて自他の是非を定むべきにて、この子細を申しあげければ、法然聖人の仰せには、「源空が信心も、如来よりたまはりたる信心なり。善信房の信心も、如来よりたまはらせたまひたる信心なり。さればただ一つなり。別の信心にておはしまさんひとは、源空がまゐらんずる浄土へは、よもまゐらせたまひ候はじ」と仰せ候ひしかば、当時の一向専修のひとびとのなかにも、親鸞の御信心に一つならぬ御ことも候ふらんとおぼえ候ふ。</a:t>
            </a:r>
            <a:r>
              <a:rPr kumimoji="1" lang="ja-JP" altLang="en-US" sz="20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rPr>
              <a:t>　　　　　　　</a:t>
            </a:r>
            <a:endParaRPr kumimoji="1" lang="en-US" altLang="ja-JP" sz="20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rPr>
              <a:t>（「共通資料」十三頁、</a:t>
            </a:r>
            <a:r>
              <a:rPr kumimoji="1" lang="en-US" altLang="ja-JP" sz="20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rPr>
              <a:t>『</a:t>
            </a:r>
            <a:r>
              <a:rPr kumimoji="1" lang="ja-JP" altLang="en-US" sz="20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rPr>
              <a:t>註釈版聖典</a:t>
            </a:r>
            <a:r>
              <a:rPr kumimoji="1" lang="en-US" altLang="ja-JP" sz="20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rPr>
              <a:t>』</a:t>
            </a:r>
            <a:r>
              <a:rPr kumimoji="1" lang="ja-JP" altLang="en-US" sz="20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rPr>
              <a:t>八五一頁）</a:t>
            </a:r>
            <a:r>
              <a:rPr kumimoji="1" lang="ja-JP" altLang="en-US" sz="32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rPr>
              <a:t>　　　　　</a:t>
            </a:r>
            <a:endParaRPr kumimoji="1" lang="en-US" altLang="ja-JP" sz="32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1056940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4" cstate="screen">
            <a:extLst>
              <a:ext uri="{28A0092B-C50C-407E-A947-70E740481C1C}">
                <a14:useLocalDpi xmlns:a14="http://schemas.microsoft.com/office/drawing/2010/main"/>
              </a:ext>
            </a:extLst>
          </a:blip>
          <a:srcRect l="29402" t="26901" r="36607" b="51293"/>
          <a:stretch/>
        </p:blipFill>
        <p:spPr>
          <a:xfrm>
            <a:off x="4790285" y="1804728"/>
            <a:ext cx="4806480" cy="4320480"/>
          </a:xfrm>
          <a:prstGeom prst="rect">
            <a:avLst/>
          </a:prstGeom>
        </p:spPr>
      </p:pic>
      <p:sp>
        <p:nvSpPr>
          <p:cNvPr id="8" name="角丸四角形吹き出し 7"/>
          <p:cNvSpPr/>
          <p:nvPr/>
        </p:nvSpPr>
        <p:spPr>
          <a:xfrm>
            <a:off x="345990" y="124874"/>
            <a:ext cx="5452536" cy="6531349"/>
          </a:xfrm>
          <a:prstGeom prst="wedgeRoundRectCallout">
            <a:avLst>
              <a:gd name="adj1" fmla="val 59109"/>
              <a:gd name="adj2" fmla="val 11008"/>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ja-JP" altLang="en-US" sz="5400" b="1" dirty="0">
                <a:solidFill>
                  <a:schemeClr val="tx1"/>
                </a:solidFill>
                <a:latin typeface="游ゴシック" panose="020B0400000000000000" pitchFamily="50" charset="-128"/>
                <a:ea typeface="游ゴシック" panose="020B0400000000000000" pitchFamily="50" charset="-128"/>
              </a:rPr>
              <a:t>今は亡き親鸞聖人からこのようなお話をうかがったことがあります。</a:t>
            </a:r>
          </a:p>
        </p:txBody>
      </p:sp>
    </p:spTree>
    <p:custDataLst>
      <p:tags r:id="rId1"/>
    </p:custDataLst>
    <p:extLst>
      <p:ext uri="{BB962C8B-B14F-4D97-AF65-F5344CB8AC3E}">
        <p14:creationId xmlns:p14="http://schemas.microsoft.com/office/powerpoint/2010/main" val="2009686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rotWithShape="1">
          <a:blip r:embed="rId4" cstate="screen">
            <a:extLst>
              <a:ext uri="{28A0092B-C50C-407E-A947-70E740481C1C}">
                <a14:useLocalDpi xmlns:a14="http://schemas.microsoft.com/office/drawing/2010/main"/>
              </a:ext>
            </a:extLst>
          </a:blip>
          <a:srcRect l="35762" t="26901" r="36607" b="47765"/>
          <a:stretch/>
        </p:blipFill>
        <p:spPr>
          <a:xfrm>
            <a:off x="1930400" y="566679"/>
            <a:ext cx="4981778" cy="6400178"/>
          </a:xfrm>
          <a:prstGeom prst="rect">
            <a:avLst/>
          </a:prstGeom>
        </p:spPr>
      </p:pic>
      <p:sp>
        <p:nvSpPr>
          <p:cNvPr id="8" name="角丸四角形吹き出し 7"/>
          <p:cNvSpPr/>
          <p:nvPr/>
        </p:nvSpPr>
        <p:spPr>
          <a:xfrm>
            <a:off x="174415" y="112338"/>
            <a:ext cx="3076802" cy="6531349"/>
          </a:xfrm>
          <a:prstGeom prst="wedgeRoundRectCallout">
            <a:avLst>
              <a:gd name="adj1" fmla="val 73217"/>
              <a:gd name="adj2" fmla="val 5675"/>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endParaRPr lang="en-US" altLang="ja-JP" sz="4000" b="1" dirty="0">
              <a:solidFill>
                <a:schemeClr val="tx1"/>
              </a:solidFill>
              <a:latin typeface="游ゴシック" panose="020B0400000000000000" pitchFamily="50" charset="-128"/>
              <a:ea typeface="游ゴシック" panose="020B0400000000000000" pitchFamily="50" charset="-128"/>
            </a:endParaRPr>
          </a:p>
          <a:p>
            <a:r>
              <a:rPr lang="ja-JP" altLang="en-US" sz="3200" b="1" dirty="0">
                <a:solidFill>
                  <a:schemeClr val="tx1"/>
                </a:solidFill>
                <a:latin typeface="游ゴシック" panose="020B0400000000000000" pitchFamily="50" charset="-128"/>
                <a:ea typeface="游ゴシック" panose="020B0400000000000000" pitchFamily="50" charset="-128"/>
              </a:rPr>
              <a:t>これまで述べてきた</a:t>
            </a:r>
            <a:r>
              <a:rPr lang="ja-JP" altLang="en-US" sz="3200" b="1" dirty="0">
                <a:solidFill>
                  <a:srgbClr val="3015F7"/>
                </a:solidFill>
                <a:latin typeface="游ゴシック" panose="020B0400000000000000" pitchFamily="50" charset="-128"/>
                <a:ea typeface="游ゴシック" panose="020B0400000000000000" pitchFamily="50" charset="-128"/>
              </a:rPr>
              <a:t>誤った考え</a:t>
            </a:r>
            <a:r>
              <a:rPr lang="ja-JP" altLang="en-US" sz="3200" b="1" dirty="0">
                <a:solidFill>
                  <a:schemeClr val="tx1"/>
                </a:solidFill>
                <a:latin typeface="游ゴシック" panose="020B0400000000000000" pitchFamily="50" charset="-128"/>
                <a:ea typeface="游ゴシック" panose="020B0400000000000000" pitchFamily="50" charset="-128"/>
              </a:rPr>
              <a:t>はどれもみな</a:t>
            </a:r>
            <a:r>
              <a:rPr lang="ja-JP" altLang="en-US" sz="3200" b="1" dirty="0">
                <a:solidFill>
                  <a:srgbClr val="3015F7"/>
                </a:solidFill>
                <a:latin typeface="游ゴシック" panose="020B0400000000000000" pitchFamily="50" charset="-128"/>
                <a:ea typeface="游ゴシック" panose="020B0400000000000000" pitchFamily="50" charset="-128"/>
              </a:rPr>
              <a:t>真実の信心と異なっていること</a:t>
            </a:r>
            <a:r>
              <a:rPr lang="ja-JP" altLang="en-US" sz="3200" b="1" dirty="0">
                <a:solidFill>
                  <a:schemeClr val="tx1"/>
                </a:solidFill>
                <a:latin typeface="游ゴシック" panose="020B0400000000000000" pitchFamily="50" charset="-128"/>
                <a:ea typeface="游ゴシック" panose="020B0400000000000000" pitchFamily="50" charset="-128"/>
              </a:rPr>
              <a:t>から生じたものかと思われます。</a:t>
            </a:r>
          </a:p>
          <a:p>
            <a:r>
              <a:rPr lang="ja-JP" altLang="en-US" sz="3200" b="1" dirty="0">
                <a:solidFill>
                  <a:schemeClr val="tx1"/>
                </a:solidFill>
                <a:latin typeface="游ゴシック" panose="020B0400000000000000" pitchFamily="50" charset="-128"/>
                <a:ea typeface="游ゴシック" panose="020B0400000000000000" pitchFamily="50" charset="-128"/>
              </a:rPr>
              <a:t>今は亡き親鸞聖人からこのようなお話をうかがったことがあります。</a:t>
            </a:r>
          </a:p>
          <a:p>
            <a:endParaRPr lang="ja-JP" altLang="en-US" sz="4000" b="1" dirty="0">
              <a:solidFill>
                <a:schemeClr val="tx1"/>
              </a:solidFill>
              <a:latin typeface="游ゴシック" panose="020B0400000000000000" pitchFamily="50" charset="-128"/>
            </a:endParaRPr>
          </a:p>
        </p:txBody>
      </p:sp>
      <p:sp>
        <p:nvSpPr>
          <p:cNvPr id="4" name="四角形: 角を丸くする 1">
            <a:extLst>
              <a:ext uri="{FF2B5EF4-FFF2-40B4-BE49-F238E27FC236}">
                <a16:creationId xmlns:a16="http://schemas.microsoft.com/office/drawing/2014/main" id="{D72E138B-2D66-40D9-A230-2181DD9B1BD5}"/>
              </a:ext>
            </a:extLst>
          </p:cNvPr>
          <p:cNvSpPr/>
          <p:nvPr/>
        </p:nvSpPr>
        <p:spPr>
          <a:xfrm>
            <a:off x="5629894" y="3061476"/>
            <a:ext cx="3339691" cy="3268980"/>
          </a:xfrm>
          <a:prstGeom prst="roundRect">
            <a:avLst/>
          </a:prstGeom>
          <a:solidFill>
            <a:srgbClr val="FF0000"/>
          </a:solidFill>
          <a:ln>
            <a:solidFill>
              <a:srgbClr val="FF0000"/>
            </a:solidFill>
          </a:ln>
        </p:spPr>
        <p:txBody>
          <a:bodyPr vert="horz" wrap="square" rtlCol="0" anchor="ctr">
            <a:spAutoFit/>
          </a:bodyPr>
          <a:lstStyle/>
          <a:p>
            <a:pPr algn="ctr"/>
            <a:r>
              <a:rPr kumimoji="1" lang="ja-JP" altLang="en-US" sz="6600" b="1" dirty="0">
                <a:solidFill>
                  <a:schemeClr val="bg1"/>
                </a:solidFill>
                <a:latin typeface="游ゴシック" panose="020B0400000000000000" pitchFamily="50" charset="-128"/>
                <a:ea typeface="游ゴシック" panose="020B0400000000000000" pitchFamily="50" charset="-128"/>
              </a:rPr>
              <a:t>真実</a:t>
            </a:r>
            <a:r>
              <a:rPr kumimoji="1" lang="ja-JP" altLang="en-US" sz="5400" b="1" dirty="0">
                <a:solidFill>
                  <a:schemeClr val="bg1"/>
                </a:solidFill>
                <a:latin typeface="游ゴシック" panose="020B0400000000000000" pitchFamily="50" charset="-128"/>
                <a:ea typeface="游ゴシック" panose="020B0400000000000000" pitchFamily="50" charset="-128"/>
              </a:rPr>
              <a:t>（他力）</a:t>
            </a:r>
            <a:r>
              <a:rPr kumimoji="1" lang="ja-JP" altLang="en-US" sz="6600" b="1" dirty="0">
                <a:solidFill>
                  <a:schemeClr val="bg1"/>
                </a:solidFill>
                <a:latin typeface="游ゴシック" panose="020B0400000000000000" pitchFamily="50" charset="-128"/>
                <a:ea typeface="游ゴシック" panose="020B0400000000000000" pitchFamily="50" charset="-128"/>
              </a:rPr>
              <a:t>の信 心</a:t>
            </a:r>
          </a:p>
        </p:txBody>
      </p:sp>
      <p:sp>
        <p:nvSpPr>
          <p:cNvPr id="5" name="正方形/長方形 4">
            <a:extLst>
              <a:ext uri="{FF2B5EF4-FFF2-40B4-BE49-F238E27FC236}">
                <a16:creationId xmlns:a16="http://schemas.microsoft.com/office/drawing/2014/main" id="{45658182-2A96-4C1D-8D6E-20B7B49E46E5}"/>
              </a:ext>
            </a:extLst>
          </p:cNvPr>
          <p:cNvSpPr/>
          <p:nvPr/>
        </p:nvSpPr>
        <p:spPr>
          <a:xfrm>
            <a:off x="5629894" y="739404"/>
            <a:ext cx="3339691" cy="2123658"/>
          </a:xfrm>
          <a:prstGeom prst="rect">
            <a:avLst/>
          </a:prstGeom>
          <a:solidFill>
            <a:srgbClr val="211AA6"/>
          </a:solidFill>
          <a:ln>
            <a:solidFill>
              <a:schemeClr val="accent1">
                <a:lumMod val="20000"/>
                <a:lumOff val="80000"/>
              </a:schemeClr>
            </a:solidFill>
          </a:ln>
        </p:spPr>
        <p:txBody>
          <a:bodyPr vert="horz" wrap="square" rtlCol="0" anchor="ctr">
            <a:spAutoFit/>
          </a:bodyPr>
          <a:lstStyle/>
          <a:p>
            <a:pPr algn="ctr"/>
            <a:r>
              <a:rPr kumimoji="1" lang="ja-JP" altLang="en-US" sz="6600" b="1" dirty="0">
                <a:solidFill>
                  <a:schemeClr val="bg1"/>
                </a:solidFill>
                <a:latin typeface="游ゴシック" panose="020B0400000000000000" pitchFamily="50" charset="-128"/>
                <a:ea typeface="游ゴシック" panose="020B0400000000000000" pitchFamily="50" charset="-128"/>
              </a:rPr>
              <a:t>自力の</a:t>
            </a:r>
            <a:endParaRPr kumimoji="1" lang="en-US" altLang="ja-JP" sz="6600" b="1" dirty="0">
              <a:solidFill>
                <a:schemeClr val="bg1"/>
              </a:solidFill>
              <a:latin typeface="游ゴシック" panose="020B0400000000000000" pitchFamily="50" charset="-128"/>
              <a:ea typeface="游ゴシック" panose="020B0400000000000000" pitchFamily="50" charset="-128"/>
            </a:endParaRPr>
          </a:p>
          <a:p>
            <a:pPr algn="ctr"/>
            <a:r>
              <a:rPr kumimoji="1" lang="ja-JP" altLang="en-US" sz="6600" b="1" dirty="0">
                <a:solidFill>
                  <a:schemeClr val="bg1"/>
                </a:solidFill>
                <a:latin typeface="游ゴシック" panose="020B0400000000000000" pitchFamily="50" charset="-128"/>
                <a:ea typeface="游ゴシック" panose="020B0400000000000000" pitchFamily="50" charset="-128"/>
              </a:rPr>
              <a:t>信心</a:t>
            </a:r>
          </a:p>
        </p:txBody>
      </p:sp>
    </p:spTree>
    <p:custDataLst>
      <p:tags r:id="rId1"/>
    </p:custDataLst>
    <p:extLst>
      <p:ext uri="{BB962C8B-B14F-4D97-AF65-F5344CB8AC3E}">
        <p14:creationId xmlns:p14="http://schemas.microsoft.com/office/powerpoint/2010/main" val="836810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916832"/>
            <a:ext cx="9144000" cy="3024336"/>
          </a:xfrm>
          <a:solidFill>
            <a:schemeClr val="tx1"/>
          </a:solidFill>
        </p:spPr>
        <p:txBody>
          <a:bodyPr>
            <a:normAutofit/>
          </a:bodyPr>
          <a:lstStyle/>
          <a:p>
            <a:r>
              <a:rPr lang="ja-JP" altLang="en-US" sz="5400" dirty="0">
                <a:ea typeface="游ゴシック" panose="020B0400000000000000" pitchFamily="50" charset="-128"/>
              </a:rPr>
              <a:t>  </a:t>
            </a:r>
            <a:r>
              <a:rPr lang="ja-JP" altLang="en-US" sz="5400" b="1" dirty="0">
                <a:solidFill>
                  <a:schemeClr val="bg1"/>
                </a:solidFill>
                <a:ea typeface="游ゴシック" panose="020B0400000000000000" pitchFamily="50" charset="-128"/>
              </a:rPr>
              <a:t>Ｑ：</a:t>
            </a:r>
            <a:r>
              <a:rPr lang="en-US" altLang="ja-JP" sz="5400" b="1" dirty="0">
                <a:solidFill>
                  <a:schemeClr val="bg1"/>
                </a:solidFill>
                <a:ea typeface="游ゴシック" panose="020B0400000000000000" pitchFamily="50" charset="-128"/>
              </a:rPr>
              <a:t>    </a:t>
            </a:r>
            <a:r>
              <a:rPr lang="ja-JP" altLang="en-US" sz="5400" b="1" dirty="0">
                <a:solidFill>
                  <a:schemeClr val="bg1"/>
                </a:solidFill>
                <a:ea typeface="游ゴシック" panose="020B0400000000000000" pitchFamily="50" charset="-128"/>
              </a:rPr>
              <a:t>どのようなお話？</a:t>
            </a:r>
            <a:endParaRPr kumimoji="1" lang="ja-JP" altLang="en-US" sz="5400" b="1" dirty="0">
              <a:solidFill>
                <a:schemeClr val="bg1"/>
              </a:solidFill>
              <a:ea typeface="游ゴシック" panose="020B0400000000000000" pitchFamily="50" charset="-128"/>
            </a:endParaRPr>
          </a:p>
        </p:txBody>
      </p:sp>
    </p:spTree>
    <p:extLst>
      <p:ext uri="{BB962C8B-B14F-4D97-AF65-F5344CB8AC3E}">
        <p14:creationId xmlns:p14="http://schemas.microsoft.com/office/powerpoint/2010/main" val="633172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1520" y="1678890"/>
            <a:ext cx="8461632" cy="5136304"/>
          </a:xfrm>
        </p:spPr>
        <p:txBody>
          <a:bodyPr>
            <a:normAutofit lnSpcReduction="10000"/>
          </a:bodyPr>
          <a:lstStyle/>
          <a:p>
            <a:pPr marL="0" indent="0">
              <a:buNone/>
            </a:pPr>
            <a:r>
              <a:rPr kumimoji="1" lang="ja-JP" altLang="en-US" sz="4000" b="1" dirty="0">
                <a:ea typeface="游ゴシック" panose="020B0400000000000000" pitchFamily="50" charset="-128"/>
              </a:rPr>
              <a:t>・序 </a:t>
            </a:r>
            <a:r>
              <a:rPr kumimoji="1" lang="en-US" altLang="ja-JP" sz="4000" b="1" dirty="0">
                <a:ea typeface="游ゴシック" panose="020B0400000000000000" pitchFamily="50" charset="-128"/>
              </a:rPr>
              <a:t>	 …『</a:t>
            </a:r>
            <a:r>
              <a:rPr kumimoji="1" lang="ja-JP" altLang="en-US" sz="4000" b="1" dirty="0">
                <a:ea typeface="游ゴシック" panose="020B0400000000000000" pitchFamily="50" charset="-128"/>
              </a:rPr>
              <a:t>歎異抄</a:t>
            </a:r>
            <a:r>
              <a:rPr kumimoji="1" lang="en-US" altLang="ja-JP" sz="4000" b="1" dirty="0">
                <a:ea typeface="游ゴシック" panose="020B0400000000000000" pitchFamily="50" charset="-128"/>
              </a:rPr>
              <a:t>』</a:t>
            </a:r>
            <a:r>
              <a:rPr kumimoji="1" lang="ja-JP" altLang="en-US" sz="4000" b="1" dirty="0">
                <a:ea typeface="游ゴシック" panose="020B0400000000000000" pitchFamily="50" charset="-128"/>
              </a:rPr>
              <a:t>撰述の趣旨</a:t>
            </a:r>
            <a:endParaRPr kumimoji="1" lang="en-US" altLang="ja-JP" sz="4000" b="1" dirty="0">
              <a:ea typeface="游ゴシック" panose="020B0400000000000000" pitchFamily="50" charset="-128"/>
            </a:endParaRPr>
          </a:p>
          <a:p>
            <a:pPr marL="0" indent="0">
              <a:buNone/>
            </a:pPr>
            <a:r>
              <a:rPr lang="ja-JP" altLang="en-US" sz="4000" b="1" dirty="0">
                <a:ea typeface="游ゴシック" panose="020B0400000000000000" pitchFamily="50" charset="-128"/>
              </a:rPr>
              <a:t>・第一条～第十条</a:t>
            </a:r>
            <a:endParaRPr lang="en-US" altLang="ja-JP" sz="4000" b="1" dirty="0">
              <a:ea typeface="游ゴシック" panose="020B0400000000000000" pitchFamily="50" charset="-128"/>
            </a:endParaRPr>
          </a:p>
          <a:p>
            <a:pPr marL="0" indent="0">
              <a:buNone/>
            </a:pPr>
            <a:r>
              <a:rPr lang="en-US" altLang="ja-JP" sz="4000" b="1" dirty="0">
                <a:ea typeface="游ゴシック" panose="020B0400000000000000" pitchFamily="50" charset="-128"/>
              </a:rPr>
              <a:t>		 …</a:t>
            </a:r>
            <a:r>
              <a:rPr lang="ja-JP" altLang="en-US" sz="4000" b="1" dirty="0">
                <a:ea typeface="游ゴシック" panose="020B0400000000000000" pitchFamily="50" charset="-128"/>
              </a:rPr>
              <a:t>親鸞聖人の語録（師訓篇）</a:t>
            </a:r>
            <a:endParaRPr lang="en-US" altLang="ja-JP" sz="4000" b="1" dirty="0">
              <a:ea typeface="游ゴシック" panose="020B0400000000000000" pitchFamily="50" charset="-128"/>
            </a:endParaRPr>
          </a:p>
          <a:p>
            <a:pPr marL="0" indent="0">
              <a:buNone/>
            </a:pPr>
            <a:r>
              <a:rPr lang="ja-JP" altLang="en-US" sz="4000" b="1" dirty="0">
                <a:ea typeface="游ゴシック" panose="020B0400000000000000" pitchFamily="50" charset="-128"/>
              </a:rPr>
              <a:t>・中序</a:t>
            </a:r>
            <a:r>
              <a:rPr lang="en-US" altLang="ja-JP" sz="4000" b="1" dirty="0">
                <a:ea typeface="游ゴシック" panose="020B0400000000000000" pitchFamily="50" charset="-128"/>
              </a:rPr>
              <a:t>…</a:t>
            </a:r>
            <a:r>
              <a:rPr lang="ja-JP" altLang="en-US" sz="4000" b="1" dirty="0">
                <a:ea typeface="游ゴシック" panose="020B0400000000000000" pitchFamily="50" charset="-128"/>
              </a:rPr>
              <a:t>後の八条の序文</a:t>
            </a:r>
          </a:p>
          <a:p>
            <a:pPr marL="0" indent="0">
              <a:buNone/>
            </a:pPr>
            <a:r>
              <a:rPr lang="ja-JP" altLang="en-US" sz="4000" b="1" dirty="0">
                <a:ea typeface="游ゴシック" panose="020B0400000000000000" pitchFamily="50" charset="-128"/>
              </a:rPr>
              <a:t>・第十一条～第十八条</a:t>
            </a:r>
            <a:endParaRPr lang="en-US" altLang="ja-JP" sz="4000" b="1" dirty="0">
              <a:ea typeface="游ゴシック" panose="020B0400000000000000" pitchFamily="50" charset="-128"/>
            </a:endParaRPr>
          </a:p>
          <a:p>
            <a:pPr marL="0" indent="0">
              <a:buNone/>
            </a:pPr>
            <a:r>
              <a:rPr lang="en-US" altLang="ja-JP" sz="4000" b="1" dirty="0">
                <a:ea typeface="游ゴシック" panose="020B0400000000000000" pitchFamily="50" charset="-128"/>
              </a:rPr>
              <a:t>	   	 …</a:t>
            </a:r>
            <a:r>
              <a:rPr lang="ja-JP" altLang="en-US" sz="4000" b="1" dirty="0">
                <a:ea typeface="游ゴシック" panose="020B0400000000000000" pitchFamily="50" charset="-128"/>
              </a:rPr>
              <a:t>唯円の歎異（異義篇）</a:t>
            </a:r>
            <a:endParaRPr lang="en-US" altLang="ja-JP" sz="4000" b="1" dirty="0">
              <a:ea typeface="游ゴシック" panose="020B0400000000000000" pitchFamily="50" charset="-128"/>
            </a:endParaRPr>
          </a:p>
          <a:p>
            <a:pPr marL="0" indent="0">
              <a:buNone/>
            </a:pPr>
            <a:r>
              <a:rPr lang="ja-JP" altLang="en-US" sz="4000" b="1" dirty="0">
                <a:ea typeface="游ゴシック" panose="020B0400000000000000" pitchFamily="50" charset="-128"/>
              </a:rPr>
              <a:t>・後序</a:t>
            </a:r>
            <a:r>
              <a:rPr lang="en-US" altLang="ja-JP" sz="4000" b="1" dirty="0">
                <a:ea typeface="游ゴシック" panose="020B0400000000000000" pitchFamily="50" charset="-128"/>
              </a:rPr>
              <a:t>…</a:t>
            </a:r>
            <a:r>
              <a:rPr lang="ja-JP" altLang="en-US" sz="4000" b="1" dirty="0">
                <a:ea typeface="游ゴシック" panose="020B0400000000000000" pitchFamily="50" charset="-128"/>
              </a:rPr>
              <a:t>唯円の述懐</a:t>
            </a:r>
            <a:endParaRPr lang="en-US" altLang="ja-JP" sz="4000" b="1" dirty="0">
              <a:ea typeface="游ゴシック" panose="020B0400000000000000" pitchFamily="50" charset="-128"/>
            </a:endParaRPr>
          </a:p>
          <a:p>
            <a:pPr marL="0" indent="0">
              <a:buNone/>
            </a:pPr>
            <a:r>
              <a:rPr lang="ja-JP" altLang="en-US" sz="4000" b="1" dirty="0">
                <a:ea typeface="游ゴシック" panose="020B0400000000000000" pitchFamily="50" charset="-128"/>
              </a:rPr>
              <a:t>・付録</a:t>
            </a:r>
            <a:r>
              <a:rPr lang="en-US" altLang="ja-JP" sz="4000" b="1" dirty="0">
                <a:ea typeface="游ゴシック" panose="020B0400000000000000" pitchFamily="50" charset="-128"/>
              </a:rPr>
              <a:t>…</a:t>
            </a:r>
            <a:r>
              <a:rPr lang="ja-JP" altLang="en-US" sz="4000" b="1" dirty="0">
                <a:ea typeface="游ゴシック" panose="020B0400000000000000" pitchFamily="50" charset="-128"/>
              </a:rPr>
              <a:t>「承元の法難」の流罪記録</a:t>
            </a:r>
          </a:p>
          <a:p>
            <a:pPr marL="0" indent="0">
              <a:buNone/>
            </a:pPr>
            <a:endParaRPr lang="ja-JP" altLang="en-US" sz="4000" b="1" dirty="0">
              <a:ea typeface="游ゴシック" panose="020B0400000000000000" pitchFamily="50" charset="-128"/>
            </a:endParaRPr>
          </a:p>
          <a:p>
            <a:pPr marL="0" indent="0">
              <a:buNone/>
            </a:pPr>
            <a:endParaRPr lang="ja-JP" altLang="en-US" sz="4000" b="1" dirty="0">
              <a:ea typeface="游ゴシック" panose="020B0400000000000000" pitchFamily="50" charset="-128"/>
            </a:endParaRPr>
          </a:p>
          <a:p>
            <a:pPr marL="0" indent="0">
              <a:buNone/>
            </a:pPr>
            <a:endParaRPr lang="ja-JP" altLang="en-US" sz="4000" b="1" dirty="0">
              <a:ea typeface="游ゴシック" panose="020B0400000000000000" pitchFamily="50" charset="-128"/>
            </a:endParaRPr>
          </a:p>
          <a:p>
            <a:pPr marL="0" indent="0">
              <a:buNone/>
            </a:pPr>
            <a:endParaRPr kumimoji="1" lang="ja-JP" altLang="en-US" sz="4000" b="1" dirty="0">
              <a:ea typeface="游ゴシック" panose="020B0400000000000000" pitchFamily="50" charset="-128"/>
            </a:endParaRPr>
          </a:p>
        </p:txBody>
      </p:sp>
      <p:sp>
        <p:nvSpPr>
          <p:cNvPr id="4" name="コンテンツ プレースホルダー 2"/>
          <p:cNvSpPr txBox="1">
            <a:spLocks/>
          </p:cNvSpPr>
          <p:nvPr/>
        </p:nvSpPr>
        <p:spPr>
          <a:xfrm>
            <a:off x="464786" y="1458004"/>
            <a:ext cx="8931750" cy="12961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endParaRPr lang="ja-JP" altLang="en-US" sz="4000" b="1" dirty="0">
              <a:latin typeface="游ゴシック" panose="020B0400000000000000" pitchFamily="50" charset="-128"/>
              <a:ea typeface="游ゴシック" panose="020B0400000000000000" pitchFamily="50" charset="-128"/>
            </a:endParaRPr>
          </a:p>
        </p:txBody>
      </p:sp>
      <p:sp>
        <p:nvSpPr>
          <p:cNvPr id="5" name="コンテンツ プレースホルダー 2"/>
          <p:cNvSpPr txBox="1">
            <a:spLocks/>
          </p:cNvSpPr>
          <p:nvPr/>
        </p:nvSpPr>
        <p:spPr>
          <a:xfrm>
            <a:off x="459930" y="3690252"/>
            <a:ext cx="8229600" cy="13681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endParaRPr lang="ja-JP" altLang="en-US" sz="4000" b="1" dirty="0">
              <a:latin typeface="游ゴシック" panose="020B0400000000000000" pitchFamily="50" charset="-128"/>
              <a:ea typeface="游ゴシック" panose="020B0400000000000000" pitchFamily="50" charset="-128"/>
            </a:endParaRPr>
          </a:p>
        </p:txBody>
      </p:sp>
      <p:sp>
        <p:nvSpPr>
          <p:cNvPr id="6" name="コンテンツ プレースホルダー 2"/>
          <p:cNvSpPr txBox="1">
            <a:spLocks/>
          </p:cNvSpPr>
          <p:nvPr/>
        </p:nvSpPr>
        <p:spPr>
          <a:xfrm>
            <a:off x="464786" y="2826156"/>
            <a:ext cx="8229600" cy="74867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endParaRPr lang="ja-JP" altLang="en-US" sz="4000" b="1" dirty="0">
              <a:latin typeface="游ゴシック" panose="020B0400000000000000" pitchFamily="50" charset="-128"/>
              <a:ea typeface="游ゴシック" panose="020B0400000000000000" pitchFamily="50" charset="-128"/>
            </a:endParaRPr>
          </a:p>
        </p:txBody>
      </p:sp>
      <p:sp>
        <p:nvSpPr>
          <p:cNvPr id="7" name="コンテンツ プレースホルダー 2"/>
          <p:cNvSpPr txBox="1">
            <a:spLocks/>
          </p:cNvSpPr>
          <p:nvPr/>
        </p:nvSpPr>
        <p:spPr>
          <a:xfrm>
            <a:off x="459930" y="5188120"/>
            <a:ext cx="8229600" cy="74867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endParaRPr lang="ja-JP" altLang="en-US" sz="4000" b="1" dirty="0">
              <a:latin typeface="游ゴシック" panose="020B0400000000000000" pitchFamily="50" charset="-128"/>
              <a:ea typeface="游ゴシック" panose="020B0400000000000000" pitchFamily="50" charset="-128"/>
            </a:endParaRPr>
          </a:p>
        </p:txBody>
      </p:sp>
      <p:sp>
        <p:nvSpPr>
          <p:cNvPr id="8" name="コンテンツ プレースホルダー 2"/>
          <p:cNvSpPr txBox="1">
            <a:spLocks/>
          </p:cNvSpPr>
          <p:nvPr/>
        </p:nvSpPr>
        <p:spPr>
          <a:xfrm>
            <a:off x="459930" y="6066515"/>
            <a:ext cx="8229600" cy="74867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endParaRPr lang="ja-JP" altLang="en-US" sz="4000" b="1" dirty="0">
              <a:latin typeface="游ゴシック" panose="020B0400000000000000" pitchFamily="50" charset="-128"/>
              <a:ea typeface="游ゴシック" panose="020B0400000000000000" pitchFamily="50" charset="-128"/>
            </a:endParaRPr>
          </a:p>
        </p:txBody>
      </p:sp>
      <p:sp>
        <p:nvSpPr>
          <p:cNvPr id="11" name="タイトル 1"/>
          <p:cNvSpPr>
            <a:spLocks noGrp="1"/>
          </p:cNvSpPr>
          <p:nvPr>
            <p:ph type="title"/>
          </p:nvPr>
        </p:nvSpPr>
        <p:spPr>
          <a:xfrm>
            <a:off x="251520" y="398520"/>
            <a:ext cx="8229600" cy="1143000"/>
          </a:xfrm>
        </p:spPr>
        <p:txBody>
          <a:bodyPr>
            <a:normAutofit/>
          </a:bodyPr>
          <a:lstStyle/>
          <a:p>
            <a:pPr algn="l"/>
            <a:r>
              <a:rPr kumimoji="1" lang="en-US" altLang="ja-JP" sz="5400" b="1" dirty="0">
                <a:ea typeface="游ゴシック" panose="020B0400000000000000" pitchFamily="50" charset="-128"/>
              </a:rPr>
              <a:t>『</a:t>
            </a:r>
            <a:r>
              <a:rPr kumimoji="1" lang="ja-JP" altLang="en-US" sz="5400" b="1" dirty="0">
                <a:ea typeface="游ゴシック" panose="020B0400000000000000" pitchFamily="50" charset="-128"/>
              </a:rPr>
              <a:t>歎異抄</a:t>
            </a:r>
            <a:r>
              <a:rPr kumimoji="1" lang="en-US" altLang="ja-JP" sz="5400" b="1" dirty="0">
                <a:ea typeface="游ゴシック" panose="020B0400000000000000" pitchFamily="50" charset="-128"/>
              </a:rPr>
              <a:t>』</a:t>
            </a:r>
            <a:r>
              <a:rPr kumimoji="1" lang="ja-JP" altLang="en-US" sz="5400" b="1" dirty="0">
                <a:ea typeface="游ゴシック" panose="020B0400000000000000" pitchFamily="50" charset="-128"/>
              </a:rPr>
              <a:t>の構成</a:t>
            </a:r>
          </a:p>
        </p:txBody>
      </p:sp>
    </p:spTree>
    <p:extLst>
      <p:ext uri="{BB962C8B-B14F-4D97-AF65-F5344CB8AC3E}">
        <p14:creationId xmlns:p14="http://schemas.microsoft.com/office/powerpoint/2010/main" val="2483913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336913" y="2406316"/>
            <a:ext cx="8447024" cy="3942508"/>
          </a:xfrm>
          <a:prstGeom prst="rect">
            <a:avLst/>
          </a:prstGeom>
          <a:solidFill>
            <a:schemeClr val="bg1"/>
          </a:solidFill>
          <a:ln>
            <a:noFill/>
          </a:ln>
        </p:spPr>
        <p:txBody>
          <a:bodyPr vert="horz" wrap="none"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6600" b="1" dirty="0">
                <a:latin typeface="游ゴシック" panose="020B0400000000000000" pitchFamily="50" charset="-128"/>
                <a:ea typeface="游ゴシック" panose="020B0400000000000000" pitchFamily="50" charset="-128"/>
              </a:rPr>
              <a:t>法然聖人と親鸞聖人の</a:t>
            </a:r>
            <a:endParaRPr lang="en-US" altLang="ja-JP" sz="6600" b="1" dirty="0">
              <a:latin typeface="游ゴシック" panose="020B0400000000000000" pitchFamily="50" charset="-128"/>
              <a:ea typeface="游ゴシック" panose="020B0400000000000000" pitchFamily="50" charset="-128"/>
            </a:endParaRPr>
          </a:p>
          <a:p>
            <a:pPr algn="ctr"/>
            <a:endParaRPr lang="en-US" altLang="ja-JP" sz="3600" b="1" dirty="0">
              <a:ea typeface="游ゴシック" panose="020B0400000000000000" pitchFamily="50" charset="-128"/>
            </a:endParaRPr>
          </a:p>
          <a:p>
            <a:pPr algn="ctr"/>
            <a:r>
              <a:rPr lang="ja-JP" altLang="en-US" sz="6600" b="1" dirty="0">
                <a:latin typeface="游ゴシック" panose="020B0400000000000000" pitchFamily="50" charset="-128"/>
                <a:ea typeface="游ゴシック" panose="020B0400000000000000" pitchFamily="50" charset="-128"/>
              </a:rPr>
              <a:t>信心は</a:t>
            </a:r>
            <a:endParaRPr lang="en-US" altLang="ja-JP" sz="6600" b="1" dirty="0">
              <a:latin typeface="游ゴシック" panose="020B0400000000000000" pitchFamily="50" charset="-128"/>
              <a:ea typeface="游ゴシック" panose="020B0400000000000000" pitchFamily="50" charset="-128"/>
            </a:endParaRPr>
          </a:p>
          <a:p>
            <a:pPr algn="ctr"/>
            <a:endParaRPr lang="en-US" altLang="ja-JP" sz="3600" b="1" dirty="0">
              <a:ea typeface="游ゴシック" panose="020B0400000000000000" pitchFamily="50" charset="-128"/>
            </a:endParaRPr>
          </a:p>
          <a:p>
            <a:pPr algn="ctr"/>
            <a:r>
              <a:rPr lang="ja-JP" altLang="en-US" sz="8000" b="1" dirty="0">
                <a:solidFill>
                  <a:srgbClr val="FF0000"/>
                </a:solidFill>
                <a:ea typeface="游ゴシック" panose="020B0400000000000000" pitchFamily="50" charset="-128"/>
              </a:rPr>
              <a:t>同じ？ </a:t>
            </a:r>
            <a:r>
              <a:rPr lang="ja-JP" altLang="en-US" sz="8000" b="1" dirty="0">
                <a:solidFill>
                  <a:schemeClr val="accent1">
                    <a:lumMod val="75000"/>
                  </a:schemeClr>
                </a:solidFill>
                <a:ea typeface="游ゴシック" panose="020B0400000000000000" pitchFamily="50" charset="-128"/>
              </a:rPr>
              <a:t>違う？</a:t>
            </a:r>
            <a:endParaRPr lang="ja-JP" altLang="en-US" sz="5400" b="1" dirty="0">
              <a:solidFill>
                <a:schemeClr val="bg1"/>
              </a:solidFill>
              <a:ea typeface="游ゴシック" panose="020B0400000000000000" pitchFamily="50" charset="-128"/>
            </a:endParaRPr>
          </a:p>
        </p:txBody>
      </p:sp>
      <p:sp>
        <p:nvSpPr>
          <p:cNvPr id="3" name="タイトル 2"/>
          <p:cNvSpPr>
            <a:spLocks noGrp="1"/>
          </p:cNvSpPr>
          <p:nvPr>
            <p:ph type="title"/>
          </p:nvPr>
        </p:nvSpPr>
        <p:spPr>
          <a:xfrm>
            <a:off x="617075" y="506569"/>
            <a:ext cx="7886700" cy="1252783"/>
          </a:xfrm>
          <a:solidFill>
            <a:schemeClr val="accent2">
              <a:lumMod val="20000"/>
              <a:lumOff val="80000"/>
            </a:schemeClr>
          </a:solidFill>
          <a:ln>
            <a:solidFill>
              <a:schemeClr val="tx1"/>
            </a:solidFill>
          </a:ln>
        </p:spPr>
        <p:txBody>
          <a:bodyPr>
            <a:normAutofit/>
          </a:bodyPr>
          <a:lstStyle/>
          <a:p>
            <a:pPr algn="ctr"/>
            <a:r>
              <a:rPr lang="ja-JP" altLang="en-US" sz="6600" b="1" dirty="0">
                <a:latin typeface="游ゴシック" panose="020B0400000000000000" pitchFamily="50" charset="-128"/>
                <a:ea typeface="游ゴシック" panose="020B0400000000000000" pitchFamily="50" charset="-128"/>
              </a:rPr>
              <a:t>信心 </a:t>
            </a:r>
            <a:r>
              <a:rPr lang="ja-JP" altLang="en-US" sz="8000" b="1" dirty="0">
                <a:solidFill>
                  <a:srgbClr val="FF0000"/>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一 </a:t>
            </a:r>
            <a:r>
              <a:rPr lang="ja-JP" altLang="en-US" sz="8000" b="1" dirty="0">
                <a:solidFill>
                  <a:schemeClr val="accent1">
                    <a:lumMod val="7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異</a:t>
            </a:r>
            <a:r>
              <a:rPr lang="ja-JP" altLang="en-US" sz="6600" b="1" dirty="0">
                <a:solidFill>
                  <a:schemeClr val="accent1">
                    <a:lumMod val="7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 </a:t>
            </a:r>
            <a:r>
              <a:rPr lang="ja-JP" altLang="en-US" sz="6600" b="1" dirty="0">
                <a:latin typeface="游ゴシック" panose="020B0400000000000000" pitchFamily="50" charset="-128"/>
                <a:ea typeface="游ゴシック" panose="020B0400000000000000" pitchFamily="50" charset="-128"/>
              </a:rPr>
              <a:t>の諍論</a:t>
            </a:r>
            <a:endParaRPr kumimoji="1" lang="ja-JP" altLang="en-US" sz="6600" dirty="0">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677375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4"/>
          <a:stretch>
            <a:fillRect/>
          </a:stretch>
        </p:blipFill>
        <p:spPr>
          <a:xfrm>
            <a:off x="-713690" y="-427054"/>
            <a:ext cx="10571380" cy="7712108"/>
          </a:xfrm>
          <a:prstGeom prst="rect">
            <a:avLst/>
          </a:prstGeom>
        </p:spPr>
      </p:pic>
      <p:sp>
        <p:nvSpPr>
          <p:cNvPr id="4" name="テキスト ボックス 3"/>
          <p:cNvSpPr txBox="1"/>
          <p:nvPr/>
        </p:nvSpPr>
        <p:spPr>
          <a:xfrm>
            <a:off x="717539" y="4872278"/>
            <a:ext cx="3166601" cy="646331"/>
          </a:xfrm>
          <a:prstGeom prst="rect">
            <a:avLst/>
          </a:prstGeom>
          <a:noFill/>
          <a:effectLst/>
        </p:spPr>
        <p:txBody>
          <a:bodyPr wrap="square" rtlCol="0">
            <a:spAutoFit/>
          </a:bodyPr>
          <a:lstStyle/>
          <a:p>
            <a:pPr algn="ctr"/>
            <a:r>
              <a:rPr lang="ja-JP" altLang="en-US" sz="3600" b="1" dirty="0">
                <a:solidFill>
                  <a:schemeClr val="bg1"/>
                </a:solidFill>
                <a:effectLst>
                  <a:glow rad="228600">
                    <a:schemeClr val="tx1"/>
                  </a:glow>
                </a:effectLst>
                <a:latin typeface="+mj-lt"/>
                <a:ea typeface="游ゴシック" panose="020B0400000000000000" pitchFamily="50" charset="-128"/>
              </a:rPr>
              <a:t>親鸞聖人</a:t>
            </a:r>
          </a:p>
        </p:txBody>
      </p:sp>
      <p:sp>
        <p:nvSpPr>
          <p:cNvPr id="5" name="テキスト ボックス 4"/>
          <p:cNvSpPr txBox="1"/>
          <p:nvPr/>
        </p:nvSpPr>
        <p:spPr>
          <a:xfrm>
            <a:off x="1677968" y="3105834"/>
            <a:ext cx="3166601" cy="646331"/>
          </a:xfrm>
          <a:prstGeom prst="rect">
            <a:avLst/>
          </a:prstGeom>
          <a:noFill/>
          <a:effectLst>
            <a:glow rad="228600">
              <a:schemeClr val="accent4">
                <a:satMod val="175000"/>
                <a:alpha val="40000"/>
              </a:schemeClr>
            </a:glow>
          </a:effectLst>
        </p:spPr>
        <p:txBody>
          <a:bodyPr wrap="square" rtlCol="0">
            <a:spAutoFit/>
          </a:bodyPr>
          <a:lstStyle/>
          <a:p>
            <a:pPr algn="ctr"/>
            <a:r>
              <a:rPr lang="ja-JP" altLang="en-US" sz="3600" b="1" dirty="0">
                <a:solidFill>
                  <a:schemeClr val="bg1"/>
                </a:solidFill>
                <a:effectLst>
                  <a:glow rad="228600">
                    <a:schemeClr val="tx1"/>
                  </a:glow>
                </a:effectLst>
                <a:latin typeface="+mj-lt"/>
                <a:ea typeface="游ゴシック" panose="020B0400000000000000" pitchFamily="50" charset="-128"/>
              </a:rPr>
              <a:t>法然聖人</a:t>
            </a:r>
          </a:p>
        </p:txBody>
      </p:sp>
      <p:sp>
        <p:nvSpPr>
          <p:cNvPr id="7" name="テキスト ボックス 6"/>
          <p:cNvSpPr txBox="1"/>
          <p:nvPr/>
        </p:nvSpPr>
        <p:spPr>
          <a:xfrm>
            <a:off x="5822718" y="1073386"/>
            <a:ext cx="3657600" cy="646331"/>
          </a:xfrm>
          <a:prstGeom prst="rect">
            <a:avLst/>
          </a:prstGeom>
          <a:noFill/>
          <a:effectLst>
            <a:glow rad="228600">
              <a:schemeClr val="accent4">
                <a:satMod val="175000"/>
                <a:alpha val="40000"/>
              </a:schemeClr>
            </a:glow>
          </a:effectLst>
        </p:spPr>
        <p:txBody>
          <a:bodyPr wrap="square" rtlCol="0">
            <a:spAutoFit/>
          </a:bodyPr>
          <a:lstStyle/>
          <a:p>
            <a:pPr algn="ctr"/>
            <a:r>
              <a:rPr lang="ja-JP" altLang="en-US" sz="3600" b="1" dirty="0">
                <a:solidFill>
                  <a:schemeClr val="bg1"/>
                </a:solidFill>
                <a:effectLst>
                  <a:glow rad="228600">
                    <a:schemeClr val="tx1"/>
                  </a:glow>
                </a:effectLst>
                <a:latin typeface="+mj-lt"/>
                <a:ea typeface="游ゴシック" panose="020B0400000000000000" pitchFamily="50" charset="-128"/>
              </a:rPr>
              <a:t>勢観房など</a:t>
            </a:r>
          </a:p>
        </p:txBody>
      </p:sp>
    </p:spTree>
    <p:custDataLst>
      <p:tags r:id="rId1"/>
    </p:custDataLst>
    <p:extLst>
      <p:ext uri="{BB962C8B-B14F-4D97-AF65-F5344CB8AC3E}">
        <p14:creationId xmlns:p14="http://schemas.microsoft.com/office/powerpoint/2010/main" val="1836677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a:srcRect l="6536" t="15700" r="57964"/>
          <a:stretch/>
        </p:blipFill>
        <p:spPr>
          <a:xfrm>
            <a:off x="-1" y="-2169102"/>
            <a:ext cx="5457371" cy="9454156"/>
          </a:xfrm>
          <a:prstGeom prst="rect">
            <a:avLst/>
          </a:prstGeom>
        </p:spPr>
      </p:pic>
      <p:sp>
        <p:nvSpPr>
          <p:cNvPr id="6" name="角丸四角形吹き出し 5"/>
          <p:cNvSpPr/>
          <p:nvPr/>
        </p:nvSpPr>
        <p:spPr>
          <a:xfrm>
            <a:off x="4745837" y="150314"/>
            <a:ext cx="4002339" cy="6453686"/>
          </a:xfrm>
          <a:prstGeom prst="wedgeRoundRectCallout">
            <a:avLst>
              <a:gd name="adj1" fmla="val -81000"/>
              <a:gd name="adj2" fmla="val -13109"/>
              <a:gd name="adj3" fmla="val 16667"/>
            </a:avLst>
          </a:pr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ja-JP" altLang="en-US" sz="4800" b="1" dirty="0">
                <a:solidFill>
                  <a:schemeClr val="tx1"/>
                </a:solidFill>
                <a:effectLst>
                  <a:glow rad="127000">
                    <a:schemeClr val="bg1"/>
                  </a:glow>
                </a:effectLst>
                <a:latin typeface="游ゴシック" panose="020B0400000000000000" pitchFamily="50" charset="-128"/>
                <a:ea typeface="游ゴシック" panose="020B0400000000000000" pitchFamily="50" charset="-128"/>
              </a:rPr>
              <a:t>この善信</a:t>
            </a:r>
            <a:r>
              <a:rPr lang="en-US" altLang="ja-JP" sz="4800" b="1" dirty="0">
                <a:solidFill>
                  <a:schemeClr val="tx1"/>
                </a:solidFill>
                <a:effectLst>
                  <a:glow rad="127000">
                    <a:schemeClr val="bg1"/>
                  </a:glow>
                </a:effectLst>
                <a:latin typeface="游ゴシック" panose="020B0400000000000000" pitchFamily="50" charset="-128"/>
                <a:ea typeface="游ゴシック" panose="020B0400000000000000" pitchFamily="50" charset="-128"/>
              </a:rPr>
              <a:t>(</a:t>
            </a:r>
            <a:r>
              <a:rPr lang="ja-JP" altLang="en-US" sz="4800" b="1" dirty="0">
                <a:solidFill>
                  <a:schemeClr val="tx1"/>
                </a:solidFill>
                <a:effectLst>
                  <a:glow rad="127000">
                    <a:schemeClr val="bg1"/>
                  </a:glow>
                </a:effectLst>
                <a:latin typeface="游ゴシック" panose="020B0400000000000000" pitchFamily="50" charset="-128"/>
                <a:ea typeface="游ゴシック" panose="020B0400000000000000" pitchFamily="50" charset="-128"/>
              </a:rPr>
              <a:t>親鸞</a:t>
            </a:r>
            <a:r>
              <a:rPr lang="en-US" altLang="ja-JP" sz="4800" b="1" dirty="0">
                <a:solidFill>
                  <a:schemeClr val="tx1"/>
                </a:solidFill>
                <a:effectLst>
                  <a:glow rad="127000">
                    <a:schemeClr val="bg1"/>
                  </a:glow>
                </a:effectLst>
                <a:latin typeface="游ゴシック" panose="020B0400000000000000" pitchFamily="50" charset="-128"/>
                <a:ea typeface="游ゴシック" panose="020B0400000000000000" pitchFamily="50" charset="-128"/>
              </a:rPr>
              <a:t>)</a:t>
            </a:r>
            <a:r>
              <a:rPr lang="ja-JP" altLang="en-US" sz="4800" b="1" dirty="0">
                <a:solidFill>
                  <a:schemeClr val="tx1"/>
                </a:solidFill>
                <a:effectLst>
                  <a:glow rad="127000">
                    <a:schemeClr val="bg1"/>
                  </a:glow>
                </a:effectLst>
                <a:latin typeface="游ゴシック" panose="020B0400000000000000" pitchFamily="50" charset="-128"/>
                <a:ea typeface="游ゴシック" panose="020B0400000000000000" pitchFamily="50" charset="-128"/>
              </a:rPr>
              <a:t>の信心も、法然聖人のご信心も</a:t>
            </a:r>
            <a:r>
              <a:rPr lang="ja-JP" altLang="en-US" sz="4800" b="1" dirty="0">
                <a:solidFill>
                  <a:srgbClr val="FF0000"/>
                </a:solidFill>
                <a:effectLst>
                  <a:glow rad="127000">
                    <a:schemeClr val="bg1"/>
                  </a:glow>
                </a:effectLst>
                <a:latin typeface="游ゴシック" panose="020B0400000000000000" pitchFamily="50" charset="-128"/>
                <a:ea typeface="游ゴシック" panose="020B0400000000000000" pitchFamily="50" charset="-128"/>
              </a:rPr>
              <a:t>同じ</a:t>
            </a:r>
            <a:r>
              <a:rPr lang="ja-JP" altLang="en-US" sz="4800" b="1" dirty="0">
                <a:solidFill>
                  <a:schemeClr val="tx1"/>
                </a:solidFill>
                <a:effectLst>
                  <a:glow rad="127000">
                    <a:schemeClr val="bg1"/>
                  </a:glow>
                </a:effectLst>
                <a:latin typeface="游ゴシック" panose="020B0400000000000000" pitchFamily="50" charset="-128"/>
                <a:ea typeface="游ゴシック" panose="020B0400000000000000" pitchFamily="50" charset="-128"/>
              </a:rPr>
              <a:t>である。</a:t>
            </a:r>
          </a:p>
        </p:txBody>
      </p:sp>
      <p:sp>
        <p:nvSpPr>
          <p:cNvPr id="7" name="テキスト ボックス 6"/>
          <p:cNvSpPr txBox="1"/>
          <p:nvPr/>
        </p:nvSpPr>
        <p:spPr>
          <a:xfrm>
            <a:off x="1259925" y="4475578"/>
            <a:ext cx="3166601" cy="646331"/>
          </a:xfrm>
          <a:prstGeom prst="rect">
            <a:avLst/>
          </a:prstGeom>
          <a:noFill/>
          <a:effectLst/>
        </p:spPr>
        <p:txBody>
          <a:bodyPr wrap="square" rtlCol="0">
            <a:spAutoFit/>
          </a:bodyPr>
          <a:lstStyle/>
          <a:p>
            <a:pPr algn="ctr"/>
            <a:r>
              <a:rPr lang="ja-JP" altLang="en-US" sz="3600" b="1" dirty="0">
                <a:solidFill>
                  <a:schemeClr val="bg1"/>
                </a:solidFill>
                <a:effectLst>
                  <a:glow rad="228600">
                    <a:schemeClr val="tx1"/>
                  </a:glow>
                </a:effectLst>
                <a:latin typeface="+mj-lt"/>
                <a:ea typeface="游ゴシック" panose="020B0400000000000000" pitchFamily="50" charset="-128"/>
              </a:rPr>
              <a:t>親鸞聖人</a:t>
            </a:r>
          </a:p>
        </p:txBody>
      </p:sp>
    </p:spTree>
    <p:extLst>
      <p:ext uri="{BB962C8B-B14F-4D97-AF65-F5344CB8AC3E}">
        <p14:creationId xmlns:p14="http://schemas.microsoft.com/office/powerpoint/2010/main" val="3874951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a:srcRect l="37643" t="6855" r="10326" b="18994"/>
          <a:stretch/>
        </p:blipFill>
        <p:spPr>
          <a:xfrm>
            <a:off x="2452914" y="-43542"/>
            <a:ext cx="6952343" cy="7228114"/>
          </a:xfrm>
          <a:prstGeom prst="rect">
            <a:avLst/>
          </a:prstGeom>
        </p:spPr>
      </p:pic>
      <p:sp>
        <p:nvSpPr>
          <p:cNvPr id="6" name="角丸四角形吹き出し 5"/>
          <p:cNvSpPr/>
          <p:nvPr/>
        </p:nvSpPr>
        <p:spPr>
          <a:xfrm>
            <a:off x="265125" y="246787"/>
            <a:ext cx="2884475" cy="6437404"/>
          </a:xfrm>
          <a:prstGeom prst="wedgeRoundRectCallout">
            <a:avLst>
              <a:gd name="adj1" fmla="val 78902"/>
              <a:gd name="adj2" fmla="val 4759"/>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ja-JP" altLang="en-US" sz="4000" b="1" dirty="0">
                <a:solidFill>
                  <a:schemeClr val="tx1"/>
                </a:solidFill>
                <a:latin typeface="游ゴシック" panose="020B0400000000000000" pitchFamily="50" charset="-128"/>
                <a:ea typeface="游ゴシック" panose="020B0400000000000000" pitchFamily="50" charset="-128"/>
              </a:rPr>
              <a:t>どうして法然聖人のご信心と善信房</a:t>
            </a:r>
            <a:r>
              <a:rPr lang="en-US" altLang="ja-JP" sz="4000" b="1" dirty="0">
                <a:solidFill>
                  <a:schemeClr val="tx1"/>
                </a:solidFill>
                <a:latin typeface="游ゴシック" panose="020B0400000000000000" pitchFamily="50" charset="-128"/>
                <a:ea typeface="游ゴシック" panose="020B0400000000000000" pitchFamily="50" charset="-128"/>
              </a:rPr>
              <a:t>(</a:t>
            </a:r>
            <a:r>
              <a:rPr lang="ja-JP" altLang="en-US" sz="4000" b="1" dirty="0">
                <a:solidFill>
                  <a:schemeClr val="tx1"/>
                </a:solidFill>
                <a:latin typeface="游ゴシック" panose="020B0400000000000000" pitchFamily="50" charset="-128"/>
                <a:ea typeface="游ゴシック" panose="020B0400000000000000" pitchFamily="50" charset="-128"/>
              </a:rPr>
              <a:t>親鸞</a:t>
            </a:r>
            <a:r>
              <a:rPr lang="en-US" altLang="ja-JP" sz="4000" b="1" dirty="0">
                <a:solidFill>
                  <a:schemeClr val="tx1"/>
                </a:solidFill>
                <a:latin typeface="游ゴシック" panose="020B0400000000000000" pitchFamily="50" charset="-128"/>
                <a:ea typeface="游ゴシック" panose="020B0400000000000000" pitchFamily="50" charset="-128"/>
              </a:rPr>
              <a:t>)</a:t>
            </a:r>
            <a:r>
              <a:rPr lang="ja-JP" altLang="en-US" sz="4000" b="1" dirty="0">
                <a:solidFill>
                  <a:schemeClr val="tx1"/>
                </a:solidFill>
                <a:latin typeface="游ゴシック" panose="020B0400000000000000" pitchFamily="50" charset="-128"/>
                <a:ea typeface="游ゴシック" panose="020B0400000000000000" pitchFamily="50" charset="-128"/>
              </a:rPr>
              <a:t>の信心とが同じであるはずがあろうか。</a:t>
            </a:r>
          </a:p>
        </p:txBody>
      </p:sp>
      <p:sp>
        <p:nvSpPr>
          <p:cNvPr id="8" name="テキスト ボックス 7"/>
          <p:cNvSpPr txBox="1"/>
          <p:nvPr/>
        </p:nvSpPr>
        <p:spPr>
          <a:xfrm>
            <a:off x="5747657" y="1205245"/>
            <a:ext cx="3657600" cy="646331"/>
          </a:xfrm>
          <a:prstGeom prst="rect">
            <a:avLst/>
          </a:prstGeom>
          <a:noFill/>
          <a:effectLst>
            <a:glow rad="228600">
              <a:schemeClr val="accent4">
                <a:satMod val="175000"/>
                <a:alpha val="40000"/>
              </a:schemeClr>
            </a:glow>
          </a:effectLst>
        </p:spPr>
        <p:txBody>
          <a:bodyPr wrap="square" rtlCol="0">
            <a:spAutoFit/>
          </a:bodyPr>
          <a:lstStyle/>
          <a:p>
            <a:pPr algn="ctr"/>
            <a:r>
              <a:rPr lang="ja-JP" altLang="en-US" sz="3600" b="1" dirty="0">
                <a:solidFill>
                  <a:schemeClr val="bg1"/>
                </a:solidFill>
                <a:effectLst>
                  <a:glow rad="228600">
                    <a:schemeClr val="tx1"/>
                  </a:glow>
                </a:effectLst>
                <a:latin typeface="+mj-lt"/>
                <a:ea typeface="游ゴシック" panose="020B0400000000000000" pitchFamily="50" charset="-128"/>
              </a:rPr>
              <a:t>勢観房など</a:t>
            </a:r>
          </a:p>
        </p:txBody>
      </p:sp>
    </p:spTree>
    <p:extLst>
      <p:ext uri="{BB962C8B-B14F-4D97-AF65-F5344CB8AC3E}">
        <p14:creationId xmlns:p14="http://schemas.microsoft.com/office/powerpoint/2010/main" val="231187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rotWithShape="1">
          <a:blip r:embed="rId3"/>
          <a:srcRect l="6536" t="32712" r="57964"/>
          <a:stretch/>
        </p:blipFill>
        <p:spPr>
          <a:xfrm>
            <a:off x="-667658" y="-145144"/>
            <a:ext cx="5457371" cy="7546311"/>
          </a:xfrm>
          <a:prstGeom prst="rect">
            <a:avLst/>
          </a:prstGeom>
        </p:spPr>
      </p:pic>
      <p:sp>
        <p:nvSpPr>
          <p:cNvPr id="7" name="角丸四角形吹き出し 6"/>
          <p:cNvSpPr/>
          <p:nvPr/>
        </p:nvSpPr>
        <p:spPr>
          <a:xfrm>
            <a:off x="2569029" y="258838"/>
            <a:ext cx="6485465" cy="6417730"/>
          </a:xfrm>
          <a:prstGeom prst="wedgeRoundRectCallout">
            <a:avLst>
              <a:gd name="adj1" fmla="val -56672"/>
              <a:gd name="adj2" fmla="val -18670"/>
              <a:gd name="adj3" fmla="val 16667"/>
            </a:avLst>
          </a:pr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ja-JP" altLang="en-US" sz="4000" b="1" dirty="0">
                <a:solidFill>
                  <a:schemeClr val="tx1"/>
                </a:solidFill>
                <a:effectLst>
                  <a:glow rad="127000">
                    <a:schemeClr val="bg1"/>
                  </a:glow>
                </a:effectLst>
                <a:latin typeface="游ゴシック" panose="020B0400000000000000" pitchFamily="50" charset="-128"/>
                <a:ea typeface="游ゴシック" panose="020B0400000000000000" pitchFamily="50" charset="-128"/>
              </a:rPr>
              <a:t>法然聖人は智慧も学識も広くすぐれておられるから、それについてわたしが同じであると申すのなら、たしかに間違いであろう。しかし、浄土に往生させていただく信心については、少しも異なることはない。</a:t>
            </a:r>
            <a:r>
              <a:rPr lang="ja-JP" altLang="en-US" sz="4000" b="1" dirty="0">
                <a:solidFill>
                  <a:srgbClr val="FF0000"/>
                </a:solidFill>
                <a:effectLst>
                  <a:glow rad="127000">
                    <a:schemeClr val="bg1"/>
                  </a:glow>
                </a:effectLst>
                <a:latin typeface="游ゴシック" panose="020B0400000000000000" pitchFamily="50" charset="-128"/>
                <a:ea typeface="游ゴシック" panose="020B0400000000000000" pitchFamily="50" charset="-128"/>
              </a:rPr>
              <a:t>まったく同じ</a:t>
            </a:r>
            <a:r>
              <a:rPr lang="ja-JP" altLang="en-US" sz="4000" b="1" dirty="0">
                <a:solidFill>
                  <a:schemeClr val="tx1"/>
                </a:solidFill>
                <a:effectLst>
                  <a:glow rad="127000">
                    <a:schemeClr val="bg1"/>
                  </a:glow>
                </a:effectLst>
                <a:latin typeface="游ゴシック" panose="020B0400000000000000" pitchFamily="50" charset="-128"/>
                <a:ea typeface="游ゴシック" panose="020B0400000000000000" pitchFamily="50" charset="-128"/>
              </a:rPr>
              <a:t>である。</a:t>
            </a:r>
          </a:p>
        </p:txBody>
      </p:sp>
      <p:sp>
        <p:nvSpPr>
          <p:cNvPr id="4" name="テキスト ボックス 3"/>
          <p:cNvSpPr txBox="1"/>
          <p:nvPr/>
        </p:nvSpPr>
        <p:spPr>
          <a:xfrm>
            <a:off x="-290286" y="4634021"/>
            <a:ext cx="3166601" cy="523220"/>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white"/>
                </a:solidFill>
                <a:effectLst>
                  <a:glow rad="228600">
                    <a:prstClr val="black"/>
                  </a:glow>
                </a:effectLst>
                <a:uLnTx/>
                <a:uFillTx/>
                <a:latin typeface="Calibri Light" panose="020F0302020204030204"/>
                <a:ea typeface="游ゴシック" panose="020B0400000000000000" pitchFamily="50" charset="-128"/>
                <a:cs typeface="+mn-cs"/>
              </a:rPr>
              <a:t>親鸞聖人</a:t>
            </a:r>
          </a:p>
        </p:txBody>
      </p:sp>
    </p:spTree>
    <p:extLst>
      <p:ext uri="{BB962C8B-B14F-4D97-AF65-F5344CB8AC3E}">
        <p14:creationId xmlns:p14="http://schemas.microsoft.com/office/powerpoint/2010/main" val="1939348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rotWithShape="1">
          <a:blip r:embed="rId3"/>
          <a:srcRect l="37643" t="6855" r="10326" b="18994"/>
          <a:stretch/>
        </p:blipFill>
        <p:spPr>
          <a:xfrm>
            <a:off x="2452914" y="-43542"/>
            <a:ext cx="6952343" cy="7228114"/>
          </a:xfrm>
          <a:prstGeom prst="rect">
            <a:avLst/>
          </a:prstGeom>
        </p:spPr>
      </p:pic>
      <p:sp>
        <p:nvSpPr>
          <p:cNvPr id="6" name="角丸四角形吹き出し 5"/>
          <p:cNvSpPr/>
          <p:nvPr/>
        </p:nvSpPr>
        <p:spPr>
          <a:xfrm>
            <a:off x="551543" y="275771"/>
            <a:ext cx="2525486" cy="6225858"/>
          </a:xfrm>
          <a:prstGeom prst="wedgeRoundRectCallout">
            <a:avLst>
              <a:gd name="adj1" fmla="val 95525"/>
              <a:gd name="adj2" fmla="val 3110"/>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ja-JP" altLang="en-US" sz="5400" b="1" dirty="0">
                <a:solidFill>
                  <a:schemeClr val="tx1"/>
                </a:solidFill>
                <a:latin typeface="游ゴシック" panose="020B0400000000000000" pitchFamily="50" charset="-128"/>
              </a:rPr>
              <a:t>どうしてそのようなわけがあろうか。</a:t>
            </a:r>
          </a:p>
        </p:txBody>
      </p:sp>
      <p:sp>
        <p:nvSpPr>
          <p:cNvPr id="8" name="テキスト ボックス 7"/>
          <p:cNvSpPr txBox="1"/>
          <p:nvPr/>
        </p:nvSpPr>
        <p:spPr>
          <a:xfrm>
            <a:off x="5747657" y="1234089"/>
            <a:ext cx="3657600" cy="646331"/>
          </a:xfrm>
          <a:prstGeom prst="rect">
            <a:avLst/>
          </a:prstGeom>
          <a:noFill/>
          <a:effectLst>
            <a:glow rad="228600">
              <a:schemeClr val="accent4">
                <a:satMod val="175000"/>
                <a:alpha val="40000"/>
              </a:schemeClr>
            </a:glow>
          </a:effectLst>
        </p:spPr>
        <p:txBody>
          <a:bodyPr wrap="square" rtlCol="0">
            <a:spAutoFit/>
          </a:bodyPr>
          <a:lstStyle/>
          <a:p>
            <a:pPr algn="ctr"/>
            <a:r>
              <a:rPr lang="ja-JP" altLang="en-US" sz="3600" b="1" dirty="0">
                <a:solidFill>
                  <a:schemeClr val="bg1"/>
                </a:solidFill>
                <a:effectLst>
                  <a:glow rad="228600">
                    <a:schemeClr val="tx1"/>
                  </a:glow>
                </a:effectLst>
                <a:latin typeface="+mj-lt"/>
                <a:ea typeface="游ゴシック" panose="020B0400000000000000" pitchFamily="50" charset="-128"/>
              </a:rPr>
              <a:t>勢観房など</a:t>
            </a:r>
          </a:p>
        </p:txBody>
      </p:sp>
    </p:spTree>
    <p:extLst>
      <p:ext uri="{BB962C8B-B14F-4D97-AF65-F5344CB8AC3E}">
        <p14:creationId xmlns:p14="http://schemas.microsoft.com/office/powerpoint/2010/main" val="561958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a:srcRect l="18147" r="58375" b="38378"/>
          <a:stretch/>
        </p:blipFill>
        <p:spPr>
          <a:xfrm>
            <a:off x="4413916" y="-1947570"/>
            <a:ext cx="4928970" cy="9437767"/>
          </a:xfrm>
          <a:prstGeom prst="rect">
            <a:avLst/>
          </a:prstGeom>
        </p:spPr>
      </p:pic>
      <p:sp>
        <p:nvSpPr>
          <p:cNvPr id="7" name="テキスト ボックス 6"/>
          <p:cNvSpPr txBox="1"/>
          <p:nvPr/>
        </p:nvSpPr>
        <p:spPr>
          <a:xfrm>
            <a:off x="0" y="381000"/>
            <a:ext cx="5400506" cy="6477000"/>
          </a:xfrm>
          <a:prstGeom prst="rect">
            <a:avLst/>
          </a:prstGeom>
          <a:noFill/>
          <a:effectLst>
            <a:softEdge rad="317500"/>
          </a:effectLst>
        </p:spPr>
        <p:txBody>
          <a:bodyPr vert="eaVert" wrap="square" rtlCol="0">
            <a:noAutofit/>
          </a:bodyPr>
          <a:lstStyle/>
          <a:p>
            <a:pPr>
              <a:lnSpc>
                <a:spcPts val="6500"/>
              </a:lnSpc>
            </a:pPr>
            <a:r>
              <a:rPr lang="ja-JP" altLang="en-US" sz="4000" b="1" dirty="0">
                <a:effectLst>
                  <a:glow rad="228600">
                    <a:schemeClr val="bg1"/>
                  </a:glow>
                </a:effectLst>
                <a:latin typeface="游ゴシック" panose="020B0400000000000000" pitchFamily="50" charset="-128"/>
                <a:ea typeface="游ゴシック" panose="020B0400000000000000" pitchFamily="50" charset="-128"/>
              </a:rPr>
              <a:t>この源空（法然）の信心も如来からいただいた信心です。善信房の信心も如来よりいただかれた信心です。だから</a:t>
            </a:r>
            <a:r>
              <a:rPr lang="ja-JP" altLang="en-US" sz="40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rPr>
              <a:t>まったく同じ信心</a:t>
            </a:r>
            <a:r>
              <a:rPr lang="ja-JP" altLang="en-US" sz="4000" b="1" dirty="0">
                <a:effectLst>
                  <a:glow rad="228600">
                    <a:schemeClr val="bg1"/>
                  </a:glow>
                </a:effectLst>
                <a:latin typeface="游ゴシック" panose="020B0400000000000000" pitchFamily="50" charset="-128"/>
                <a:ea typeface="游ゴシック" panose="020B0400000000000000" pitchFamily="50" charset="-128"/>
              </a:rPr>
              <a:t>なのです。</a:t>
            </a:r>
            <a:endParaRPr lang="en-US" altLang="ja-JP" sz="4000" b="1" dirty="0">
              <a:effectLst>
                <a:glow rad="228600">
                  <a:schemeClr val="bg1"/>
                </a:glow>
              </a:effectLst>
              <a:latin typeface="游ゴシック" panose="020B0400000000000000" pitchFamily="50" charset="-128"/>
              <a:ea typeface="游ゴシック" panose="020B0400000000000000" pitchFamily="50" charset="-128"/>
            </a:endParaRPr>
          </a:p>
          <a:p>
            <a:endParaRPr lang="en-US" altLang="ja-JP" sz="4000" b="1" dirty="0">
              <a:solidFill>
                <a:schemeClr val="bg1"/>
              </a:solidFill>
              <a:effectLst>
                <a:glow rad="228600">
                  <a:schemeClr val="tx1"/>
                </a:glow>
              </a:effectLst>
              <a:latin typeface="游ゴシック" panose="020B0400000000000000" pitchFamily="50" charset="-128"/>
              <a:ea typeface="游ゴシック" panose="020B0400000000000000" pitchFamily="50" charset="-128"/>
            </a:endParaRPr>
          </a:p>
        </p:txBody>
      </p:sp>
      <p:sp>
        <p:nvSpPr>
          <p:cNvPr id="5" name="テキスト ボックス 4"/>
          <p:cNvSpPr txBox="1"/>
          <p:nvPr/>
        </p:nvSpPr>
        <p:spPr>
          <a:xfrm>
            <a:off x="5972592" y="5231855"/>
            <a:ext cx="3166601" cy="646331"/>
          </a:xfrm>
          <a:prstGeom prst="rect">
            <a:avLst/>
          </a:prstGeom>
          <a:noFill/>
          <a:effectLst>
            <a:glow rad="228600">
              <a:schemeClr val="accent4">
                <a:satMod val="175000"/>
                <a:alpha val="40000"/>
              </a:schemeClr>
            </a:glow>
          </a:effectLst>
        </p:spPr>
        <p:txBody>
          <a:bodyPr wrap="square" rtlCol="0">
            <a:spAutoFit/>
          </a:bodyPr>
          <a:lstStyle/>
          <a:p>
            <a:pPr algn="ctr"/>
            <a:r>
              <a:rPr lang="ja-JP" altLang="en-US" sz="3600" b="1" dirty="0">
                <a:solidFill>
                  <a:schemeClr val="bg1"/>
                </a:solidFill>
                <a:effectLst>
                  <a:glow rad="228600">
                    <a:schemeClr val="tx1"/>
                  </a:glow>
                </a:effectLst>
                <a:latin typeface="+mj-lt"/>
                <a:ea typeface="游ゴシック" panose="020B0400000000000000" pitchFamily="50" charset="-128"/>
              </a:rPr>
              <a:t>法然聖人</a:t>
            </a:r>
          </a:p>
        </p:txBody>
      </p:sp>
    </p:spTree>
    <p:extLst>
      <p:ext uri="{BB962C8B-B14F-4D97-AF65-F5344CB8AC3E}">
        <p14:creationId xmlns:p14="http://schemas.microsoft.com/office/powerpoint/2010/main" val="3426601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a:srcRect l="18147" r="58375" b="38378"/>
          <a:stretch/>
        </p:blipFill>
        <p:spPr>
          <a:xfrm>
            <a:off x="4413916" y="-1947570"/>
            <a:ext cx="4928970" cy="9437767"/>
          </a:xfrm>
          <a:prstGeom prst="rect">
            <a:avLst/>
          </a:prstGeom>
        </p:spPr>
      </p:pic>
      <p:sp>
        <p:nvSpPr>
          <p:cNvPr id="7" name="テキスト ボックス 6"/>
          <p:cNvSpPr txBox="1"/>
          <p:nvPr/>
        </p:nvSpPr>
        <p:spPr>
          <a:xfrm>
            <a:off x="0" y="381000"/>
            <a:ext cx="5400506" cy="6477000"/>
          </a:xfrm>
          <a:prstGeom prst="rect">
            <a:avLst/>
          </a:prstGeom>
          <a:noFill/>
          <a:effectLst>
            <a:softEdge rad="317500"/>
          </a:effectLst>
        </p:spPr>
        <p:txBody>
          <a:bodyPr vert="eaVert" wrap="square" rtlCol="0">
            <a:noAutofit/>
          </a:bodyPr>
          <a:lstStyle/>
          <a:p>
            <a:pPr>
              <a:lnSpc>
                <a:spcPts val="6500"/>
              </a:lnSpc>
            </a:pPr>
            <a:r>
              <a:rPr lang="ja-JP" altLang="en-US" sz="4000" b="1" dirty="0">
                <a:effectLst>
                  <a:glow rad="228600">
                    <a:schemeClr val="bg1"/>
                  </a:glow>
                </a:effectLst>
                <a:latin typeface="游ゴシック" panose="020B0400000000000000" pitchFamily="50" charset="-128"/>
                <a:ea typeface="游ゴシック" panose="020B0400000000000000" pitchFamily="50" charset="-128"/>
              </a:rPr>
              <a:t>この源空（法然）の信心も</a:t>
            </a:r>
            <a:r>
              <a:rPr lang="ja-JP" altLang="en-US" sz="40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rPr>
              <a:t>如来からいただいた信心</a:t>
            </a:r>
            <a:r>
              <a:rPr lang="ja-JP" altLang="en-US" sz="4000" b="1" dirty="0">
                <a:effectLst>
                  <a:glow rad="228600">
                    <a:schemeClr val="bg1"/>
                  </a:glow>
                </a:effectLst>
                <a:latin typeface="游ゴシック" panose="020B0400000000000000" pitchFamily="50" charset="-128"/>
                <a:ea typeface="游ゴシック" panose="020B0400000000000000" pitchFamily="50" charset="-128"/>
              </a:rPr>
              <a:t>です。善信房の信心も</a:t>
            </a:r>
            <a:r>
              <a:rPr lang="ja-JP" altLang="en-US" sz="40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rPr>
              <a:t>如来よりいただかれた信心</a:t>
            </a:r>
            <a:r>
              <a:rPr lang="ja-JP" altLang="en-US" sz="4000" b="1" dirty="0">
                <a:effectLst>
                  <a:glow rad="228600">
                    <a:schemeClr val="bg1"/>
                  </a:glow>
                </a:effectLst>
                <a:latin typeface="游ゴシック" panose="020B0400000000000000" pitchFamily="50" charset="-128"/>
                <a:ea typeface="游ゴシック" panose="020B0400000000000000" pitchFamily="50" charset="-128"/>
              </a:rPr>
              <a:t>です。だから</a:t>
            </a:r>
            <a:r>
              <a:rPr lang="ja-JP" altLang="en-US" sz="4000" b="1" dirty="0">
                <a:solidFill>
                  <a:srgbClr val="FF0000"/>
                </a:solidFill>
                <a:effectLst>
                  <a:glow rad="228600">
                    <a:schemeClr val="bg1"/>
                  </a:glow>
                </a:effectLst>
                <a:latin typeface="游ゴシック" panose="020B0400000000000000" pitchFamily="50" charset="-128"/>
                <a:ea typeface="游ゴシック" panose="020B0400000000000000" pitchFamily="50" charset="-128"/>
              </a:rPr>
              <a:t>まったく同じ信心</a:t>
            </a:r>
            <a:r>
              <a:rPr lang="ja-JP" altLang="en-US" sz="4000" b="1" dirty="0">
                <a:effectLst>
                  <a:glow rad="228600">
                    <a:schemeClr val="bg1"/>
                  </a:glow>
                </a:effectLst>
                <a:latin typeface="游ゴシック" panose="020B0400000000000000" pitchFamily="50" charset="-128"/>
                <a:ea typeface="游ゴシック" panose="020B0400000000000000" pitchFamily="50" charset="-128"/>
              </a:rPr>
              <a:t>なのです。</a:t>
            </a:r>
            <a:endParaRPr lang="en-US" altLang="ja-JP" sz="4000" b="1" dirty="0">
              <a:effectLst>
                <a:glow rad="228600">
                  <a:schemeClr val="bg1"/>
                </a:glow>
              </a:effectLst>
              <a:latin typeface="游ゴシック" panose="020B0400000000000000" pitchFamily="50" charset="-128"/>
              <a:ea typeface="游ゴシック" panose="020B0400000000000000" pitchFamily="50" charset="-128"/>
            </a:endParaRPr>
          </a:p>
          <a:p>
            <a:endParaRPr lang="en-US" altLang="ja-JP" sz="4000" b="1" dirty="0">
              <a:solidFill>
                <a:schemeClr val="bg1"/>
              </a:solidFill>
              <a:effectLst>
                <a:glow rad="228600">
                  <a:schemeClr val="tx1"/>
                </a:glow>
              </a:effectLst>
              <a:latin typeface="游ゴシック" panose="020B0400000000000000" pitchFamily="50" charset="-128"/>
              <a:ea typeface="游ゴシック" panose="020B0400000000000000" pitchFamily="50" charset="-128"/>
            </a:endParaRPr>
          </a:p>
        </p:txBody>
      </p:sp>
      <p:sp>
        <p:nvSpPr>
          <p:cNvPr id="5" name="テキスト ボックス 4"/>
          <p:cNvSpPr txBox="1"/>
          <p:nvPr/>
        </p:nvSpPr>
        <p:spPr>
          <a:xfrm>
            <a:off x="5972592" y="5231855"/>
            <a:ext cx="3166601" cy="646331"/>
          </a:xfrm>
          <a:prstGeom prst="rect">
            <a:avLst/>
          </a:prstGeom>
          <a:noFill/>
          <a:effectLst>
            <a:glow rad="228600">
              <a:schemeClr val="accent4">
                <a:satMod val="175000"/>
                <a:alpha val="40000"/>
              </a:schemeClr>
            </a:glow>
          </a:effectLst>
        </p:spPr>
        <p:txBody>
          <a:bodyPr wrap="square" rtlCol="0">
            <a:spAutoFit/>
          </a:bodyPr>
          <a:lstStyle/>
          <a:p>
            <a:pPr algn="ctr"/>
            <a:r>
              <a:rPr lang="ja-JP" altLang="en-US" sz="3600" b="1" dirty="0">
                <a:solidFill>
                  <a:schemeClr val="bg1"/>
                </a:solidFill>
                <a:effectLst>
                  <a:glow rad="228600">
                    <a:schemeClr val="tx1"/>
                  </a:glow>
                </a:effectLst>
                <a:latin typeface="+mj-lt"/>
                <a:ea typeface="游ゴシック" panose="020B0400000000000000" pitchFamily="50" charset="-128"/>
              </a:rPr>
              <a:t>法然聖人</a:t>
            </a:r>
          </a:p>
        </p:txBody>
      </p:sp>
    </p:spTree>
    <p:extLst>
      <p:ext uri="{BB962C8B-B14F-4D97-AF65-F5344CB8AC3E}">
        <p14:creationId xmlns:p14="http://schemas.microsoft.com/office/powerpoint/2010/main" val="2015852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rotWithShape="1">
          <a:blip r:embed="rId3"/>
          <a:srcRect l="18147" t="10954" r="58375" b="42262"/>
          <a:stretch/>
        </p:blipFill>
        <p:spPr>
          <a:xfrm>
            <a:off x="4413916" y="-269823"/>
            <a:ext cx="4928970" cy="7165298"/>
          </a:xfrm>
          <a:prstGeom prst="rect">
            <a:avLst/>
          </a:prstGeom>
        </p:spPr>
      </p:pic>
      <p:sp>
        <p:nvSpPr>
          <p:cNvPr id="7" name="テキスト ボックス 6"/>
          <p:cNvSpPr txBox="1"/>
          <p:nvPr/>
        </p:nvSpPr>
        <p:spPr>
          <a:xfrm>
            <a:off x="0" y="250374"/>
            <a:ext cx="4054355" cy="6477000"/>
          </a:xfrm>
          <a:prstGeom prst="rect">
            <a:avLst/>
          </a:prstGeom>
          <a:noFill/>
          <a:effectLst>
            <a:softEdge rad="317500"/>
          </a:effectLst>
        </p:spPr>
        <p:txBody>
          <a:bodyPr vert="eaVert" wrap="square" rtlCol="0">
            <a:noAutofit/>
          </a:bodyPr>
          <a:lstStyle/>
          <a:p>
            <a:pPr>
              <a:lnSpc>
                <a:spcPts val="6500"/>
              </a:lnSpc>
            </a:pPr>
            <a:r>
              <a:rPr lang="ja-JP" altLang="en-US" sz="4000" b="1" dirty="0">
                <a:effectLst>
                  <a:glow rad="228600">
                    <a:schemeClr val="bg1"/>
                  </a:glow>
                </a:effectLst>
                <a:latin typeface="游ゴシック" panose="020B0400000000000000" pitchFamily="50" charset="-128"/>
                <a:ea typeface="游ゴシック" panose="020B0400000000000000" pitchFamily="50" charset="-128"/>
              </a:rPr>
              <a:t>別の信心をいただいておられる人は、この源空が往生する浄土には、まさか往生なさることはありますまい。</a:t>
            </a:r>
            <a:endParaRPr lang="en-US" altLang="ja-JP" sz="4000" b="1" dirty="0">
              <a:solidFill>
                <a:schemeClr val="bg1"/>
              </a:solidFill>
              <a:effectLst>
                <a:glow rad="228600">
                  <a:schemeClr val="tx1"/>
                </a:glow>
              </a:effectLst>
              <a:latin typeface="游ゴシック" panose="020B0400000000000000" pitchFamily="50" charset="-128"/>
              <a:ea typeface="游ゴシック" panose="020B0400000000000000" pitchFamily="50" charset="-128"/>
            </a:endParaRPr>
          </a:p>
          <a:p>
            <a:endParaRPr lang="en-US" altLang="ja-JP" sz="4000" b="1" dirty="0">
              <a:solidFill>
                <a:schemeClr val="bg1"/>
              </a:solidFill>
              <a:effectLst>
                <a:glow rad="228600">
                  <a:schemeClr val="tx1"/>
                </a:glow>
              </a:effectLst>
              <a:latin typeface="+mj-ea"/>
            </a:endParaRPr>
          </a:p>
        </p:txBody>
      </p:sp>
      <p:sp>
        <p:nvSpPr>
          <p:cNvPr id="9" name="テキスト ボックス 8"/>
          <p:cNvSpPr txBox="1"/>
          <p:nvPr/>
        </p:nvSpPr>
        <p:spPr>
          <a:xfrm>
            <a:off x="5972592" y="5231855"/>
            <a:ext cx="3166601" cy="646331"/>
          </a:xfrm>
          <a:prstGeom prst="rect">
            <a:avLst/>
          </a:prstGeom>
          <a:noFill/>
          <a:effectLst>
            <a:glow rad="228600">
              <a:schemeClr val="accent4">
                <a:satMod val="175000"/>
                <a:alpha val="40000"/>
              </a:schemeClr>
            </a:glow>
          </a:effectLst>
        </p:spPr>
        <p:txBody>
          <a:bodyPr wrap="square" rtlCol="0">
            <a:spAutoFit/>
          </a:bodyPr>
          <a:lstStyle/>
          <a:p>
            <a:pPr algn="ctr"/>
            <a:r>
              <a:rPr lang="ja-JP" altLang="en-US" sz="3600" b="1" dirty="0">
                <a:solidFill>
                  <a:schemeClr val="bg1"/>
                </a:solidFill>
                <a:effectLst>
                  <a:glow rad="228600">
                    <a:schemeClr val="tx1"/>
                  </a:glow>
                </a:effectLst>
                <a:latin typeface="+mj-lt"/>
                <a:ea typeface="游ゴシック" panose="020B0400000000000000" pitchFamily="50" charset="-128"/>
              </a:rPr>
              <a:t>法然聖人</a:t>
            </a:r>
          </a:p>
        </p:txBody>
      </p:sp>
    </p:spTree>
    <p:extLst>
      <p:ext uri="{BB962C8B-B14F-4D97-AF65-F5344CB8AC3E}">
        <p14:creationId xmlns:p14="http://schemas.microsoft.com/office/powerpoint/2010/main" val="3182830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rotWithShape="1">
          <a:blip r:embed="rId4"/>
          <a:srcRect l="51870"/>
          <a:stretch/>
        </p:blipFill>
        <p:spPr>
          <a:xfrm>
            <a:off x="5791200" y="-63697"/>
            <a:ext cx="3347993" cy="7230483"/>
          </a:xfrm>
          <a:prstGeom prst="rect">
            <a:avLst/>
          </a:prstGeom>
        </p:spPr>
      </p:pic>
      <p:sp>
        <p:nvSpPr>
          <p:cNvPr id="2" name="正方形/長方形 1"/>
          <p:cNvSpPr/>
          <p:nvPr/>
        </p:nvSpPr>
        <p:spPr>
          <a:xfrm>
            <a:off x="190500" y="386028"/>
            <a:ext cx="5600700" cy="830997"/>
          </a:xfrm>
          <a:prstGeom prst="rect">
            <a:avLst/>
          </a:prstGeom>
        </p:spPr>
        <p:txBody>
          <a:bodyPr wrap="square">
            <a:spAutoFit/>
          </a:bodyPr>
          <a:lstStyle/>
          <a:p>
            <a:r>
              <a:rPr lang="ja-JP" altLang="en-US" sz="4800" b="1" dirty="0">
                <a:solidFill>
                  <a:schemeClr val="accent1">
                    <a:lumMod val="75000"/>
                  </a:schemeClr>
                </a:solidFill>
                <a:latin typeface="游ゴシック" panose="020B0400000000000000" pitchFamily="50" charset="-128"/>
                <a:ea typeface="游ゴシック" panose="020B0400000000000000" pitchFamily="50" charset="-128"/>
              </a:rPr>
              <a:t>「違う」派の考え</a:t>
            </a:r>
            <a:endParaRPr lang="ja-JP" altLang="en-US" sz="4800" b="1" dirty="0">
              <a:latin typeface="游ゴシック" panose="020B0400000000000000" pitchFamily="50" charset="-128"/>
            </a:endParaRPr>
          </a:p>
        </p:txBody>
      </p:sp>
      <p:sp>
        <p:nvSpPr>
          <p:cNvPr id="4" name="テキスト ボックス 3"/>
          <p:cNvSpPr txBox="1"/>
          <p:nvPr/>
        </p:nvSpPr>
        <p:spPr>
          <a:xfrm>
            <a:off x="6349729" y="1793883"/>
            <a:ext cx="2571750" cy="523220"/>
          </a:xfrm>
          <a:prstGeom prst="rect">
            <a:avLst/>
          </a:prstGeom>
          <a:noFill/>
          <a:effectLst>
            <a:glow rad="228600">
              <a:schemeClr val="accent4">
                <a:satMod val="175000"/>
                <a:alpha val="40000"/>
              </a:schemeClr>
            </a:glow>
          </a:effectLst>
        </p:spPr>
        <p:txBody>
          <a:bodyPr wrap="square" rtlCol="0">
            <a:spAutoFit/>
          </a:bodyPr>
          <a:lstStyle/>
          <a:p>
            <a:pPr algn="ctr"/>
            <a:r>
              <a:rPr lang="ja-JP" altLang="en-US" sz="2800" b="1" dirty="0">
                <a:solidFill>
                  <a:schemeClr val="bg1"/>
                </a:solidFill>
                <a:effectLst>
                  <a:glow rad="228600">
                    <a:schemeClr val="tx1"/>
                  </a:glow>
                </a:effectLst>
                <a:latin typeface="+mj-lt"/>
                <a:ea typeface="游ゴシック" panose="020B0400000000000000" pitchFamily="50" charset="-128"/>
              </a:rPr>
              <a:t>勢観房など</a:t>
            </a:r>
          </a:p>
        </p:txBody>
      </p:sp>
      <p:sp>
        <p:nvSpPr>
          <p:cNvPr id="5" name="正方形/長方形 4"/>
          <p:cNvSpPr/>
          <p:nvPr/>
        </p:nvSpPr>
        <p:spPr>
          <a:xfrm>
            <a:off x="190500" y="1379875"/>
            <a:ext cx="5600700" cy="1200329"/>
          </a:xfrm>
          <a:prstGeom prst="rect">
            <a:avLst/>
          </a:prstGeom>
        </p:spPr>
        <p:txBody>
          <a:bodyPr wrap="square">
            <a:spAutoFit/>
          </a:bodyPr>
          <a:lstStyle/>
          <a:p>
            <a:pPr lvl="0" algn="ctr">
              <a:defRPr/>
            </a:pPr>
            <a:r>
              <a:rPr lang="ja-JP" altLang="en-US" sz="3600" b="1" dirty="0">
                <a:latin typeface="游ゴシック" panose="020B0400000000000000" pitchFamily="50" charset="-128"/>
                <a:ea typeface="游ゴシック" panose="020B0400000000000000" pitchFamily="50" charset="-128"/>
              </a:rPr>
              <a:t>信心は、智慧や学識に</a:t>
            </a:r>
            <a:endParaRPr lang="en-US" altLang="ja-JP" sz="3600" b="1" dirty="0">
              <a:latin typeface="游ゴシック" panose="020B0400000000000000" pitchFamily="50" charset="-128"/>
              <a:ea typeface="游ゴシック" panose="020B0400000000000000" pitchFamily="50" charset="-128"/>
            </a:endParaRPr>
          </a:p>
          <a:p>
            <a:pPr lvl="0" algn="ctr">
              <a:defRPr/>
            </a:pPr>
            <a:r>
              <a:rPr lang="ja-JP" altLang="en-US" sz="3600" b="1" dirty="0">
                <a:latin typeface="游ゴシック" panose="020B0400000000000000" pitchFamily="50" charset="-128"/>
                <a:ea typeface="游ゴシック" panose="020B0400000000000000" pitchFamily="50" charset="-128"/>
              </a:rPr>
              <a:t>関係するもの　　　　　</a:t>
            </a:r>
            <a:endParaRPr lang="en-US" altLang="ja-JP" sz="3600" b="1" dirty="0">
              <a:latin typeface="游ゴシック" panose="020B0400000000000000" pitchFamily="50" charset="-128"/>
              <a:ea typeface="游ゴシック" panose="020B0400000000000000" pitchFamily="50" charset="-128"/>
            </a:endParaRPr>
          </a:p>
        </p:txBody>
      </p:sp>
      <p:sp>
        <p:nvSpPr>
          <p:cNvPr id="7" name="正方形/長方形 6"/>
          <p:cNvSpPr/>
          <p:nvPr/>
        </p:nvSpPr>
        <p:spPr>
          <a:xfrm>
            <a:off x="1462422" y="5797195"/>
            <a:ext cx="3262432" cy="830997"/>
          </a:xfrm>
          <a:prstGeom prst="rect">
            <a:avLst/>
          </a:prstGeom>
        </p:spPr>
        <p:txBody>
          <a:bodyPr wrap="none">
            <a:spAutoFit/>
          </a:bodyPr>
          <a:lstStyle/>
          <a:p>
            <a:r>
              <a:rPr lang="ja-JP" altLang="en-US" sz="4800" b="1" dirty="0">
                <a:solidFill>
                  <a:schemeClr val="accent1">
                    <a:lumMod val="75000"/>
                  </a:schemeClr>
                </a:solidFill>
                <a:latin typeface="游ゴシック" panose="020B0400000000000000" pitchFamily="50" charset="-128"/>
                <a:ea typeface="游ゴシック" panose="020B0400000000000000" pitchFamily="50" charset="-128"/>
              </a:rPr>
              <a:t>自力の信心</a:t>
            </a:r>
            <a:endParaRPr lang="ja-JP" altLang="en-US" sz="4800" b="1" dirty="0">
              <a:latin typeface="游ゴシック" panose="020B0400000000000000" pitchFamily="50" charset="-128"/>
            </a:endParaRPr>
          </a:p>
        </p:txBody>
      </p:sp>
      <p:sp>
        <p:nvSpPr>
          <p:cNvPr id="8" name="正方形/長方形 7"/>
          <p:cNvSpPr/>
          <p:nvPr/>
        </p:nvSpPr>
        <p:spPr>
          <a:xfrm>
            <a:off x="190500" y="3411200"/>
            <a:ext cx="5600700" cy="2308324"/>
          </a:xfrm>
          <a:prstGeom prst="rect">
            <a:avLst/>
          </a:prstGeom>
        </p:spPr>
        <p:txBody>
          <a:bodyPr wrap="square">
            <a:spAutoFit/>
          </a:bodyPr>
          <a:lstStyle/>
          <a:p>
            <a:pPr algn="ctr">
              <a:defRPr/>
            </a:pPr>
            <a:r>
              <a:rPr lang="ja-JP" altLang="en-US" sz="3600" b="1" dirty="0">
                <a:latin typeface="游ゴシック" panose="020B0400000000000000" pitchFamily="50" charset="-128"/>
                <a:ea typeface="游ゴシック" panose="020B0400000000000000" pitchFamily="50" charset="-128"/>
              </a:rPr>
              <a:t>信心は、自分の能力や</a:t>
            </a:r>
            <a:endParaRPr lang="en-US" altLang="ja-JP" sz="3600" b="1" dirty="0">
              <a:latin typeface="游ゴシック" panose="020B0400000000000000" pitchFamily="50" charset="-128"/>
              <a:ea typeface="游ゴシック" panose="020B0400000000000000" pitchFamily="50" charset="-128"/>
            </a:endParaRPr>
          </a:p>
          <a:p>
            <a:pPr algn="ctr">
              <a:defRPr/>
            </a:pPr>
            <a:r>
              <a:rPr lang="ja-JP" altLang="en-US" sz="3600" b="1" dirty="0">
                <a:latin typeface="游ゴシック" panose="020B0400000000000000" pitchFamily="50" charset="-128"/>
                <a:ea typeface="游ゴシック" panose="020B0400000000000000" pitchFamily="50" charset="-128"/>
              </a:rPr>
              <a:t>努力によって作るもの。</a:t>
            </a:r>
            <a:endParaRPr lang="en-US" altLang="ja-JP" sz="3600" b="1" dirty="0">
              <a:latin typeface="游ゴシック" panose="020B0400000000000000" pitchFamily="50" charset="-128"/>
              <a:ea typeface="游ゴシック" panose="020B0400000000000000" pitchFamily="50" charset="-128"/>
            </a:endParaRPr>
          </a:p>
          <a:p>
            <a:pPr lvl="0" algn="ctr">
              <a:defRPr/>
            </a:pPr>
            <a:r>
              <a:rPr lang="ja-JP" altLang="en-US" sz="3600" b="1" dirty="0">
                <a:latin typeface="游ゴシック" panose="020B0400000000000000" pitchFamily="50" charset="-128"/>
                <a:ea typeface="游ゴシック" panose="020B0400000000000000" pitchFamily="50" charset="-128"/>
              </a:rPr>
              <a:t>各人が自分で作り上げる信心</a:t>
            </a:r>
            <a:endParaRPr lang="en-US" altLang="ja-JP" sz="3600" b="1" dirty="0">
              <a:latin typeface="游ゴシック" panose="020B0400000000000000" pitchFamily="50" charset="-128"/>
              <a:ea typeface="游ゴシック" panose="020B0400000000000000" pitchFamily="50" charset="-128"/>
            </a:endParaRPr>
          </a:p>
        </p:txBody>
      </p:sp>
      <p:sp>
        <p:nvSpPr>
          <p:cNvPr id="3" name="下矢印 2"/>
          <p:cNvSpPr/>
          <p:nvPr/>
        </p:nvSpPr>
        <p:spPr>
          <a:xfrm>
            <a:off x="2323193" y="2630401"/>
            <a:ext cx="1335314" cy="730602"/>
          </a:xfrm>
          <a:prstGeom prst="downArrow">
            <a:avLst/>
          </a:prstGeom>
          <a:solidFill>
            <a:schemeClr val="accent4">
              <a:lumMod val="60000"/>
              <a:lumOff val="40000"/>
            </a:schemeClr>
          </a:solidFill>
          <a:ln>
            <a:noFill/>
          </a:ln>
        </p:spPr>
        <p:txBody>
          <a:bodyPr vert="eaVert" wrap="square" rtlCol="0" anchor="ctr">
            <a:spAutoFit/>
          </a:bodyPr>
          <a:lstStyle/>
          <a:p>
            <a:pPr algn="ctr"/>
            <a:endParaRPr kumimoji="1" lang="ja-JP" altLang="en-US" sz="6600" b="1" dirty="0">
              <a:ea typeface="ＤＦ平成明朝体W7" panose="02010609000101010101" pitchFamily="1" charset="-128"/>
            </a:endParaRPr>
          </a:p>
        </p:txBody>
      </p:sp>
    </p:spTree>
    <p:custDataLst>
      <p:tags r:id="rId1"/>
    </p:custDataLst>
    <p:extLst>
      <p:ext uri="{BB962C8B-B14F-4D97-AF65-F5344CB8AC3E}">
        <p14:creationId xmlns:p14="http://schemas.microsoft.com/office/powerpoint/2010/main" val="2514654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1520" y="1678890"/>
            <a:ext cx="8461632" cy="5136304"/>
          </a:xfrm>
        </p:spPr>
        <p:txBody>
          <a:bodyPr>
            <a:normAutofit lnSpcReduction="10000"/>
          </a:bodyPr>
          <a:lstStyle/>
          <a:p>
            <a:pPr marL="0" indent="0">
              <a:buNone/>
            </a:pPr>
            <a:r>
              <a:rPr kumimoji="1" lang="ja-JP" altLang="en-US" sz="4000" b="1" dirty="0">
                <a:ea typeface="游ゴシック" panose="020B0400000000000000" pitchFamily="50" charset="-128"/>
              </a:rPr>
              <a:t>・序 </a:t>
            </a:r>
            <a:r>
              <a:rPr kumimoji="1" lang="en-US" altLang="ja-JP" sz="4000" b="1" dirty="0">
                <a:ea typeface="游ゴシック" panose="020B0400000000000000" pitchFamily="50" charset="-128"/>
              </a:rPr>
              <a:t>	 …『</a:t>
            </a:r>
            <a:r>
              <a:rPr kumimoji="1" lang="ja-JP" altLang="en-US" sz="4000" b="1" dirty="0">
                <a:ea typeface="游ゴシック" panose="020B0400000000000000" pitchFamily="50" charset="-128"/>
              </a:rPr>
              <a:t>歎異抄</a:t>
            </a:r>
            <a:r>
              <a:rPr kumimoji="1" lang="en-US" altLang="ja-JP" sz="4000" b="1" dirty="0">
                <a:ea typeface="游ゴシック" panose="020B0400000000000000" pitchFamily="50" charset="-128"/>
              </a:rPr>
              <a:t>』</a:t>
            </a:r>
            <a:r>
              <a:rPr kumimoji="1" lang="ja-JP" altLang="en-US" sz="4000" b="1" dirty="0">
                <a:ea typeface="游ゴシック" panose="020B0400000000000000" pitchFamily="50" charset="-128"/>
              </a:rPr>
              <a:t>撰述の趣旨</a:t>
            </a:r>
            <a:endParaRPr kumimoji="1" lang="en-US" altLang="ja-JP" sz="4000" b="1" dirty="0">
              <a:ea typeface="游ゴシック" panose="020B0400000000000000" pitchFamily="50" charset="-128"/>
            </a:endParaRPr>
          </a:p>
          <a:p>
            <a:pPr marL="0" indent="0">
              <a:buNone/>
            </a:pPr>
            <a:r>
              <a:rPr lang="ja-JP" altLang="en-US" sz="4000" b="1" dirty="0">
                <a:ea typeface="游ゴシック" panose="020B0400000000000000" pitchFamily="50" charset="-128"/>
              </a:rPr>
              <a:t>・第一条～第十条</a:t>
            </a:r>
            <a:endParaRPr lang="en-US" altLang="ja-JP" sz="4000" b="1" dirty="0">
              <a:ea typeface="游ゴシック" panose="020B0400000000000000" pitchFamily="50" charset="-128"/>
            </a:endParaRPr>
          </a:p>
          <a:p>
            <a:pPr marL="0" indent="0">
              <a:buNone/>
            </a:pPr>
            <a:r>
              <a:rPr lang="en-US" altLang="ja-JP" sz="4000" b="1" dirty="0">
                <a:ea typeface="游ゴシック" panose="020B0400000000000000" pitchFamily="50" charset="-128"/>
              </a:rPr>
              <a:t>		 …</a:t>
            </a:r>
            <a:r>
              <a:rPr lang="ja-JP" altLang="en-US" sz="4000" b="1" dirty="0">
                <a:ea typeface="游ゴシック" panose="020B0400000000000000" pitchFamily="50" charset="-128"/>
              </a:rPr>
              <a:t>親鸞聖人の語録（師訓篇）</a:t>
            </a:r>
            <a:endParaRPr lang="en-US" altLang="ja-JP" sz="4000" b="1" dirty="0">
              <a:ea typeface="游ゴシック" panose="020B0400000000000000" pitchFamily="50" charset="-128"/>
            </a:endParaRPr>
          </a:p>
          <a:p>
            <a:pPr marL="0" indent="0">
              <a:buNone/>
            </a:pPr>
            <a:r>
              <a:rPr lang="ja-JP" altLang="en-US" sz="4000" b="1" dirty="0">
                <a:ea typeface="游ゴシック" panose="020B0400000000000000" pitchFamily="50" charset="-128"/>
              </a:rPr>
              <a:t>・中序</a:t>
            </a:r>
            <a:r>
              <a:rPr lang="en-US" altLang="ja-JP" sz="4000" b="1" dirty="0">
                <a:ea typeface="游ゴシック" panose="020B0400000000000000" pitchFamily="50" charset="-128"/>
              </a:rPr>
              <a:t>…</a:t>
            </a:r>
            <a:r>
              <a:rPr lang="ja-JP" altLang="en-US" sz="4000" b="1" dirty="0">
                <a:ea typeface="游ゴシック" panose="020B0400000000000000" pitchFamily="50" charset="-128"/>
              </a:rPr>
              <a:t>後の八条の序文</a:t>
            </a:r>
          </a:p>
          <a:p>
            <a:pPr marL="0" indent="0">
              <a:buNone/>
            </a:pPr>
            <a:r>
              <a:rPr lang="ja-JP" altLang="en-US" sz="4000" b="1" dirty="0">
                <a:ea typeface="游ゴシック" panose="020B0400000000000000" pitchFamily="50" charset="-128"/>
              </a:rPr>
              <a:t>・第十一条～第十八条</a:t>
            </a:r>
            <a:endParaRPr lang="en-US" altLang="ja-JP" sz="4000" b="1" dirty="0">
              <a:ea typeface="游ゴシック" panose="020B0400000000000000" pitchFamily="50" charset="-128"/>
            </a:endParaRPr>
          </a:p>
          <a:p>
            <a:pPr marL="0" indent="0">
              <a:buNone/>
            </a:pPr>
            <a:r>
              <a:rPr lang="en-US" altLang="ja-JP" sz="4000" b="1" dirty="0">
                <a:ea typeface="游ゴシック" panose="020B0400000000000000" pitchFamily="50" charset="-128"/>
              </a:rPr>
              <a:t>	   	 …</a:t>
            </a:r>
            <a:r>
              <a:rPr lang="ja-JP" altLang="en-US" sz="4000" b="1" dirty="0">
                <a:ea typeface="游ゴシック" panose="020B0400000000000000" pitchFamily="50" charset="-128"/>
              </a:rPr>
              <a:t>唯円の歎異（異義篇）</a:t>
            </a:r>
            <a:endParaRPr lang="en-US" altLang="ja-JP" sz="4000" b="1" dirty="0">
              <a:ea typeface="游ゴシック" panose="020B0400000000000000" pitchFamily="50" charset="-128"/>
            </a:endParaRPr>
          </a:p>
          <a:p>
            <a:pPr marL="0" indent="0">
              <a:buNone/>
            </a:pPr>
            <a:r>
              <a:rPr lang="ja-JP" altLang="en-US" sz="4000" b="1" dirty="0">
                <a:solidFill>
                  <a:srgbClr val="FF0000"/>
                </a:solidFill>
                <a:ea typeface="游ゴシック" panose="020B0400000000000000" pitchFamily="50" charset="-128"/>
              </a:rPr>
              <a:t>・後序</a:t>
            </a:r>
            <a:r>
              <a:rPr lang="en-US" altLang="ja-JP" sz="4000" b="1" dirty="0">
                <a:solidFill>
                  <a:srgbClr val="FF0000"/>
                </a:solidFill>
                <a:ea typeface="游ゴシック" panose="020B0400000000000000" pitchFamily="50" charset="-128"/>
              </a:rPr>
              <a:t>…</a:t>
            </a:r>
            <a:r>
              <a:rPr lang="ja-JP" altLang="en-US" sz="4000" b="1" dirty="0">
                <a:solidFill>
                  <a:srgbClr val="FF0000"/>
                </a:solidFill>
                <a:ea typeface="游ゴシック" panose="020B0400000000000000" pitchFamily="50" charset="-128"/>
              </a:rPr>
              <a:t>唯円の述懐</a:t>
            </a:r>
            <a:endParaRPr lang="en-US" altLang="ja-JP" sz="4000" b="1" dirty="0">
              <a:solidFill>
                <a:srgbClr val="FF0000"/>
              </a:solidFill>
              <a:ea typeface="游ゴシック" panose="020B0400000000000000" pitchFamily="50" charset="-128"/>
            </a:endParaRPr>
          </a:p>
          <a:p>
            <a:pPr marL="0" indent="0">
              <a:buNone/>
            </a:pPr>
            <a:r>
              <a:rPr lang="ja-JP" altLang="en-US" sz="4000" b="1" dirty="0">
                <a:ea typeface="游ゴシック" panose="020B0400000000000000" pitchFamily="50" charset="-128"/>
              </a:rPr>
              <a:t>・付録</a:t>
            </a:r>
            <a:r>
              <a:rPr lang="en-US" altLang="ja-JP" sz="4000" b="1" dirty="0">
                <a:ea typeface="游ゴシック" panose="020B0400000000000000" pitchFamily="50" charset="-128"/>
              </a:rPr>
              <a:t>…</a:t>
            </a:r>
            <a:r>
              <a:rPr lang="ja-JP" altLang="en-US" sz="4000" b="1" dirty="0">
                <a:ea typeface="游ゴシック" panose="020B0400000000000000" pitchFamily="50" charset="-128"/>
              </a:rPr>
              <a:t>「承元の法難」の流罪記録</a:t>
            </a:r>
          </a:p>
          <a:p>
            <a:pPr marL="0" indent="0">
              <a:buNone/>
            </a:pPr>
            <a:endParaRPr lang="ja-JP" altLang="en-US" sz="4000" b="1" dirty="0">
              <a:ea typeface="游ゴシック" panose="020B0400000000000000" pitchFamily="50" charset="-128"/>
            </a:endParaRPr>
          </a:p>
          <a:p>
            <a:pPr marL="0" indent="0">
              <a:buNone/>
            </a:pPr>
            <a:endParaRPr lang="ja-JP" altLang="en-US" sz="4000" b="1" dirty="0">
              <a:ea typeface="游ゴシック" panose="020B0400000000000000" pitchFamily="50" charset="-128"/>
            </a:endParaRPr>
          </a:p>
          <a:p>
            <a:pPr marL="0" indent="0">
              <a:buNone/>
            </a:pPr>
            <a:endParaRPr lang="ja-JP" altLang="en-US" sz="4000" b="1" dirty="0">
              <a:ea typeface="游ゴシック" panose="020B0400000000000000" pitchFamily="50" charset="-128"/>
            </a:endParaRPr>
          </a:p>
          <a:p>
            <a:pPr marL="0" indent="0">
              <a:buNone/>
            </a:pPr>
            <a:endParaRPr kumimoji="1" lang="ja-JP" altLang="en-US" sz="4000" b="1" dirty="0">
              <a:ea typeface="游ゴシック" panose="020B0400000000000000" pitchFamily="50" charset="-128"/>
            </a:endParaRPr>
          </a:p>
        </p:txBody>
      </p:sp>
      <p:sp>
        <p:nvSpPr>
          <p:cNvPr id="4" name="コンテンツ プレースホルダー 2"/>
          <p:cNvSpPr txBox="1">
            <a:spLocks/>
          </p:cNvSpPr>
          <p:nvPr/>
        </p:nvSpPr>
        <p:spPr>
          <a:xfrm>
            <a:off x="464786" y="1458004"/>
            <a:ext cx="8931750" cy="12961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endParaRPr lang="ja-JP" altLang="en-US" sz="4000" b="1" dirty="0">
              <a:latin typeface="游ゴシック" panose="020B0400000000000000" pitchFamily="50" charset="-128"/>
              <a:ea typeface="游ゴシック" panose="020B0400000000000000" pitchFamily="50" charset="-128"/>
            </a:endParaRPr>
          </a:p>
        </p:txBody>
      </p:sp>
      <p:sp>
        <p:nvSpPr>
          <p:cNvPr id="5" name="コンテンツ プレースホルダー 2"/>
          <p:cNvSpPr txBox="1">
            <a:spLocks/>
          </p:cNvSpPr>
          <p:nvPr/>
        </p:nvSpPr>
        <p:spPr>
          <a:xfrm>
            <a:off x="459930" y="3690252"/>
            <a:ext cx="8229600" cy="13681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endParaRPr lang="ja-JP" altLang="en-US" sz="4000" b="1" dirty="0">
              <a:latin typeface="游ゴシック" panose="020B0400000000000000" pitchFamily="50" charset="-128"/>
              <a:ea typeface="游ゴシック" panose="020B0400000000000000" pitchFamily="50" charset="-128"/>
            </a:endParaRPr>
          </a:p>
        </p:txBody>
      </p:sp>
      <p:sp>
        <p:nvSpPr>
          <p:cNvPr id="6" name="コンテンツ プレースホルダー 2"/>
          <p:cNvSpPr txBox="1">
            <a:spLocks/>
          </p:cNvSpPr>
          <p:nvPr/>
        </p:nvSpPr>
        <p:spPr>
          <a:xfrm>
            <a:off x="464786" y="2826156"/>
            <a:ext cx="8229600" cy="74867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endParaRPr lang="ja-JP" altLang="en-US" sz="4000" b="1" dirty="0">
              <a:latin typeface="游ゴシック" panose="020B0400000000000000" pitchFamily="50" charset="-128"/>
              <a:ea typeface="游ゴシック" panose="020B0400000000000000" pitchFamily="50" charset="-128"/>
            </a:endParaRPr>
          </a:p>
        </p:txBody>
      </p:sp>
      <p:sp>
        <p:nvSpPr>
          <p:cNvPr id="7" name="コンテンツ プレースホルダー 2"/>
          <p:cNvSpPr txBox="1">
            <a:spLocks/>
          </p:cNvSpPr>
          <p:nvPr/>
        </p:nvSpPr>
        <p:spPr>
          <a:xfrm>
            <a:off x="459930" y="5188120"/>
            <a:ext cx="8229600" cy="74867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endParaRPr lang="ja-JP" altLang="en-US" sz="4000" b="1" dirty="0">
              <a:latin typeface="游ゴシック" panose="020B0400000000000000" pitchFamily="50" charset="-128"/>
              <a:ea typeface="游ゴシック" panose="020B0400000000000000" pitchFamily="50" charset="-128"/>
            </a:endParaRPr>
          </a:p>
        </p:txBody>
      </p:sp>
      <p:sp>
        <p:nvSpPr>
          <p:cNvPr id="8" name="コンテンツ プレースホルダー 2"/>
          <p:cNvSpPr txBox="1">
            <a:spLocks/>
          </p:cNvSpPr>
          <p:nvPr/>
        </p:nvSpPr>
        <p:spPr>
          <a:xfrm>
            <a:off x="459930" y="6066515"/>
            <a:ext cx="8229600" cy="74867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endParaRPr lang="ja-JP" altLang="en-US" sz="4000" b="1" dirty="0">
              <a:latin typeface="游ゴシック" panose="020B0400000000000000" pitchFamily="50" charset="-128"/>
              <a:ea typeface="游ゴシック" panose="020B0400000000000000" pitchFamily="50" charset="-128"/>
            </a:endParaRPr>
          </a:p>
        </p:txBody>
      </p:sp>
      <p:sp>
        <p:nvSpPr>
          <p:cNvPr id="11" name="タイトル 1"/>
          <p:cNvSpPr>
            <a:spLocks noGrp="1"/>
          </p:cNvSpPr>
          <p:nvPr>
            <p:ph type="title"/>
          </p:nvPr>
        </p:nvSpPr>
        <p:spPr>
          <a:xfrm>
            <a:off x="251520" y="398520"/>
            <a:ext cx="8229600" cy="1143000"/>
          </a:xfrm>
        </p:spPr>
        <p:txBody>
          <a:bodyPr>
            <a:normAutofit/>
          </a:bodyPr>
          <a:lstStyle/>
          <a:p>
            <a:pPr algn="l"/>
            <a:r>
              <a:rPr kumimoji="1" lang="en-US" altLang="ja-JP" sz="5400" b="1" dirty="0">
                <a:ea typeface="游ゴシック" panose="020B0400000000000000" pitchFamily="50" charset="-128"/>
              </a:rPr>
              <a:t>『</a:t>
            </a:r>
            <a:r>
              <a:rPr kumimoji="1" lang="ja-JP" altLang="en-US" sz="5400" b="1" dirty="0">
                <a:ea typeface="游ゴシック" panose="020B0400000000000000" pitchFamily="50" charset="-128"/>
              </a:rPr>
              <a:t>歎異抄</a:t>
            </a:r>
            <a:r>
              <a:rPr kumimoji="1" lang="en-US" altLang="ja-JP" sz="5400" b="1" dirty="0">
                <a:ea typeface="游ゴシック" panose="020B0400000000000000" pitchFamily="50" charset="-128"/>
              </a:rPr>
              <a:t>』</a:t>
            </a:r>
            <a:r>
              <a:rPr kumimoji="1" lang="ja-JP" altLang="en-US" sz="5400" b="1" dirty="0">
                <a:ea typeface="游ゴシック" panose="020B0400000000000000" pitchFamily="50" charset="-128"/>
              </a:rPr>
              <a:t>の構成</a:t>
            </a:r>
          </a:p>
        </p:txBody>
      </p:sp>
    </p:spTree>
    <p:extLst>
      <p:ext uri="{BB962C8B-B14F-4D97-AF65-F5344CB8AC3E}">
        <p14:creationId xmlns:p14="http://schemas.microsoft.com/office/powerpoint/2010/main" val="2529677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4"/>
          <a:srcRect r="31819"/>
          <a:stretch/>
        </p:blipFill>
        <p:spPr>
          <a:xfrm>
            <a:off x="-446529" y="0"/>
            <a:ext cx="3724403" cy="7547502"/>
          </a:xfrm>
          <a:prstGeom prst="rect">
            <a:avLst/>
          </a:prstGeom>
        </p:spPr>
      </p:pic>
      <p:sp>
        <p:nvSpPr>
          <p:cNvPr id="7" name="テキスト ボックス 6"/>
          <p:cNvSpPr txBox="1"/>
          <p:nvPr/>
        </p:nvSpPr>
        <p:spPr>
          <a:xfrm>
            <a:off x="111273" y="4735622"/>
            <a:ext cx="3166601" cy="523220"/>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white"/>
                </a:solidFill>
                <a:effectLst>
                  <a:glow rad="228600">
                    <a:prstClr val="black"/>
                  </a:glow>
                </a:effectLst>
                <a:uLnTx/>
                <a:uFillTx/>
                <a:latin typeface="Calibri Light" panose="020F0302020204030204"/>
                <a:ea typeface="游ゴシック" panose="020B0400000000000000" pitchFamily="50" charset="-128"/>
                <a:cs typeface="+mn-cs"/>
              </a:rPr>
              <a:t>親鸞聖人</a:t>
            </a:r>
          </a:p>
        </p:txBody>
      </p:sp>
      <p:sp>
        <p:nvSpPr>
          <p:cNvPr id="5" name="正方形/長方形 4"/>
          <p:cNvSpPr/>
          <p:nvPr/>
        </p:nvSpPr>
        <p:spPr>
          <a:xfrm>
            <a:off x="3147245" y="490779"/>
            <a:ext cx="5724644" cy="923330"/>
          </a:xfrm>
          <a:prstGeom prst="rect">
            <a:avLst/>
          </a:prstGeom>
        </p:spPr>
        <p:txBody>
          <a:bodyPr wrap="none">
            <a:spAutoFit/>
          </a:bodyPr>
          <a:lstStyle/>
          <a:p>
            <a:r>
              <a:rPr lang="ja-JP" altLang="en-US" sz="5400" b="1" dirty="0">
                <a:solidFill>
                  <a:srgbClr val="FF0000"/>
                </a:solidFill>
                <a:latin typeface="游ゴシック" panose="020B0400000000000000" pitchFamily="50" charset="-128"/>
                <a:ea typeface="游ゴシック" panose="020B0400000000000000" pitchFamily="50" charset="-128"/>
              </a:rPr>
              <a:t>「同じ」派の考え</a:t>
            </a:r>
            <a:endParaRPr lang="ja-JP" altLang="en-US" sz="5400" b="1" dirty="0">
              <a:solidFill>
                <a:srgbClr val="FF0000"/>
              </a:solidFill>
              <a:latin typeface="游ゴシック" panose="020B0400000000000000" pitchFamily="50" charset="-128"/>
            </a:endParaRPr>
          </a:p>
        </p:txBody>
      </p:sp>
      <p:sp>
        <p:nvSpPr>
          <p:cNvPr id="8" name="正方形/長方形 7"/>
          <p:cNvSpPr/>
          <p:nvPr/>
        </p:nvSpPr>
        <p:spPr>
          <a:xfrm>
            <a:off x="3472591" y="1508189"/>
            <a:ext cx="5529927" cy="1200329"/>
          </a:xfrm>
          <a:prstGeom prst="rect">
            <a:avLst/>
          </a:prstGeom>
        </p:spPr>
        <p:txBody>
          <a:bodyPr wrap="square">
            <a:spAutoFit/>
          </a:bodyPr>
          <a:lstStyle/>
          <a:p>
            <a:pPr lvl="0" algn="ctr">
              <a:defRPr/>
            </a:pPr>
            <a:r>
              <a:rPr lang="ja-JP" altLang="en-US" sz="3600" b="1" dirty="0">
                <a:latin typeface="游ゴシック" panose="020B0400000000000000" pitchFamily="50" charset="-128"/>
                <a:ea typeface="游ゴシック" panose="020B0400000000000000" pitchFamily="50" charset="-128"/>
              </a:rPr>
              <a:t>信心は、</a:t>
            </a:r>
            <a:endParaRPr lang="en-US" altLang="ja-JP" sz="3600" b="1" dirty="0">
              <a:latin typeface="游ゴシック" panose="020B0400000000000000" pitchFamily="50" charset="-128"/>
              <a:ea typeface="游ゴシック" panose="020B0400000000000000" pitchFamily="50" charset="-128"/>
            </a:endParaRPr>
          </a:p>
          <a:p>
            <a:pPr lvl="0" algn="ctr">
              <a:defRPr/>
            </a:pPr>
            <a:r>
              <a:rPr lang="ja-JP" altLang="en-US" sz="3600" b="1" dirty="0">
                <a:latin typeface="游ゴシック" panose="020B0400000000000000" pitchFamily="50" charset="-128"/>
                <a:ea typeface="游ゴシック" panose="020B0400000000000000" pitchFamily="50" charset="-128"/>
              </a:rPr>
              <a:t>智慧や学識とは無関係　　　　　　</a:t>
            </a:r>
            <a:endParaRPr lang="en-US" altLang="ja-JP" sz="3600" b="1" dirty="0">
              <a:latin typeface="游ゴシック" panose="020B0400000000000000" pitchFamily="50" charset="-128"/>
              <a:ea typeface="游ゴシック" panose="020B0400000000000000" pitchFamily="50" charset="-128"/>
            </a:endParaRPr>
          </a:p>
        </p:txBody>
      </p:sp>
      <p:sp>
        <p:nvSpPr>
          <p:cNvPr id="9" name="正方形/長方形 8"/>
          <p:cNvSpPr/>
          <p:nvPr/>
        </p:nvSpPr>
        <p:spPr>
          <a:xfrm>
            <a:off x="3606064" y="5820932"/>
            <a:ext cx="5262979" cy="769441"/>
          </a:xfrm>
          <a:prstGeom prst="rect">
            <a:avLst/>
          </a:prstGeom>
        </p:spPr>
        <p:txBody>
          <a:bodyPr wrap="none">
            <a:spAutoFit/>
          </a:bodyPr>
          <a:lstStyle/>
          <a:p>
            <a:r>
              <a:rPr lang="ja-JP" altLang="en-US" sz="4400" b="1" dirty="0">
                <a:solidFill>
                  <a:srgbClr val="FF0000"/>
                </a:solidFill>
                <a:latin typeface="游ゴシック" panose="020B0400000000000000" pitchFamily="50" charset="-128"/>
                <a:ea typeface="游ゴシック" panose="020B0400000000000000" pitchFamily="50" charset="-128"/>
              </a:rPr>
              <a:t>真実（他力）の信心</a:t>
            </a:r>
            <a:endParaRPr lang="ja-JP" altLang="en-US" sz="4400" b="1" dirty="0">
              <a:solidFill>
                <a:srgbClr val="FF0000"/>
              </a:solidFill>
              <a:latin typeface="游ゴシック" panose="020B0400000000000000" pitchFamily="50" charset="-128"/>
            </a:endParaRPr>
          </a:p>
        </p:txBody>
      </p:sp>
      <p:sp>
        <p:nvSpPr>
          <p:cNvPr id="10" name="正方形/長方形 9"/>
          <p:cNvSpPr/>
          <p:nvPr/>
        </p:nvSpPr>
        <p:spPr>
          <a:xfrm>
            <a:off x="3606064" y="3608629"/>
            <a:ext cx="5529927" cy="2308324"/>
          </a:xfrm>
          <a:prstGeom prst="rect">
            <a:avLst/>
          </a:prstGeom>
        </p:spPr>
        <p:txBody>
          <a:bodyPr wrap="square">
            <a:spAutoFit/>
          </a:bodyPr>
          <a:lstStyle/>
          <a:p>
            <a:pPr lvl="0" algn="ctr">
              <a:defRPr/>
            </a:pPr>
            <a:r>
              <a:rPr lang="ja-JP" altLang="en-US" sz="3600" b="1" dirty="0">
                <a:latin typeface="游ゴシック" panose="020B0400000000000000" pitchFamily="50" charset="-128"/>
                <a:ea typeface="游ゴシック" panose="020B0400000000000000" pitchFamily="50" charset="-128"/>
              </a:rPr>
              <a:t>信心は、個人の能力や</a:t>
            </a:r>
            <a:endParaRPr lang="en-US" altLang="ja-JP" sz="3600" b="1" dirty="0">
              <a:latin typeface="游ゴシック" panose="020B0400000000000000" pitchFamily="50" charset="-128"/>
              <a:ea typeface="游ゴシック" panose="020B0400000000000000" pitchFamily="50" charset="-128"/>
            </a:endParaRPr>
          </a:p>
          <a:p>
            <a:pPr lvl="0" algn="ctr">
              <a:defRPr/>
            </a:pPr>
            <a:r>
              <a:rPr lang="ja-JP" altLang="en-US" sz="3600" b="1" dirty="0">
                <a:latin typeface="游ゴシック" panose="020B0400000000000000" pitchFamily="50" charset="-128"/>
                <a:ea typeface="游ゴシック" panose="020B0400000000000000" pitchFamily="50" charset="-128"/>
              </a:rPr>
              <a:t>努力とは関係ない。</a:t>
            </a:r>
            <a:endParaRPr lang="en-US" altLang="ja-JP" sz="3600" b="1" dirty="0">
              <a:latin typeface="游ゴシック" panose="020B0400000000000000" pitchFamily="50" charset="-128"/>
              <a:ea typeface="游ゴシック" panose="020B0400000000000000" pitchFamily="50" charset="-128"/>
            </a:endParaRPr>
          </a:p>
          <a:p>
            <a:pPr lvl="0" algn="ctr">
              <a:defRPr/>
            </a:pPr>
            <a:r>
              <a:rPr lang="ja-JP" altLang="en-US" sz="3600" b="1" dirty="0">
                <a:latin typeface="游ゴシック" panose="020B0400000000000000" pitchFamily="50" charset="-128"/>
                <a:ea typeface="游ゴシック" panose="020B0400000000000000" pitchFamily="50" charset="-128"/>
              </a:rPr>
              <a:t>信心は自分で作り上げるものではない</a:t>
            </a:r>
            <a:endParaRPr lang="en-US" altLang="ja-JP" sz="3600" b="1" dirty="0">
              <a:latin typeface="游ゴシック" panose="020B0400000000000000" pitchFamily="50" charset="-128"/>
              <a:ea typeface="游ゴシック" panose="020B0400000000000000" pitchFamily="50" charset="-128"/>
            </a:endParaRPr>
          </a:p>
        </p:txBody>
      </p:sp>
      <p:sp>
        <p:nvSpPr>
          <p:cNvPr id="11" name="下矢印 10"/>
          <p:cNvSpPr/>
          <p:nvPr/>
        </p:nvSpPr>
        <p:spPr>
          <a:xfrm>
            <a:off x="5341910" y="2878027"/>
            <a:ext cx="1335314" cy="730602"/>
          </a:xfrm>
          <a:prstGeom prst="downArrow">
            <a:avLst/>
          </a:prstGeom>
          <a:solidFill>
            <a:schemeClr val="accent4">
              <a:lumMod val="60000"/>
              <a:lumOff val="40000"/>
            </a:schemeClr>
          </a:solidFill>
          <a:ln>
            <a:noFill/>
          </a:ln>
        </p:spPr>
        <p:txBody>
          <a:bodyPr vert="eaVert" wrap="square" rtlCol="0" anchor="ctr">
            <a:spAutoFit/>
          </a:bodyPr>
          <a:lstStyle/>
          <a:p>
            <a:pPr algn="ctr"/>
            <a:endParaRPr kumimoji="1" lang="ja-JP" altLang="en-US" sz="6600" b="1" dirty="0">
              <a:ea typeface="ＤＦ平成明朝体W7" panose="02010609000101010101" pitchFamily="1" charset="-128"/>
            </a:endParaRPr>
          </a:p>
        </p:txBody>
      </p:sp>
    </p:spTree>
    <p:custDataLst>
      <p:tags r:id="rId1"/>
    </p:custDataLst>
    <p:extLst>
      <p:ext uri="{BB962C8B-B14F-4D97-AF65-F5344CB8AC3E}">
        <p14:creationId xmlns:p14="http://schemas.microsoft.com/office/powerpoint/2010/main" val="3653560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655129" y="1827359"/>
            <a:ext cx="7833741" cy="4524315"/>
          </a:xfrm>
          <a:prstGeom prst="rect">
            <a:avLst/>
          </a:prstGeom>
        </p:spPr>
        <p:txBody>
          <a:bodyPr wrap="square">
            <a:spAutoFit/>
          </a:bodyPr>
          <a:lstStyle/>
          <a:p>
            <a:pPr lvl="0" algn="ctr"/>
            <a:r>
              <a:rPr lang="ja-JP" altLang="en-US" sz="4800" b="1" dirty="0">
                <a:latin typeface="游ゴシック" panose="020B0400000000000000" pitchFamily="50" charset="-128"/>
                <a:ea typeface="游ゴシック" panose="020B0400000000000000" pitchFamily="50" charset="-128"/>
              </a:rPr>
              <a:t>親鸞聖人が示された信心とは、如来からいただいた真実（他力）の信心である。</a:t>
            </a:r>
            <a:endParaRPr lang="en-US" altLang="ja-JP" sz="4800" b="1" dirty="0">
              <a:latin typeface="游ゴシック" panose="020B0400000000000000" pitchFamily="50" charset="-128"/>
              <a:ea typeface="游ゴシック" panose="020B0400000000000000" pitchFamily="50" charset="-128"/>
            </a:endParaRPr>
          </a:p>
          <a:p>
            <a:pPr lvl="0" algn="ctr"/>
            <a:r>
              <a:rPr lang="ja-JP" altLang="en-US" sz="4800" b="1" dirty="0">
                <a:latin typeface="游ゴシック" panose="020B0400000000000000" pitchFamily="50" charset="-128"/>
                <a:ea typeface="游ゴシック" panose="020B0400000000000000" pitchFamily="50" charset="-128"/>
              </a:rPr>
              <a:t>自分で作り上げる自力の信心を捨て、真実（他力）の信心を得なければならない。</a:t>
            </a:r>
            <a:endParaRPr lang="en-US" altLang="ja-JP" sz="4800" b="1" dirty="0">
              <a:latin typeface="游ゴシック" panose="020B0400000000000000" pitchFamily="50" charset="-128"/>
              <a:ea typeface="游ゴシック" panose="020B0400000000000000" pitchFamily="50" charset="-128"/>
            </a:endParaRPr>
          </a:p>
        </p:txBody>
      </p:sp>
      <p:sp>
        <p:nvSpPr>
          <p:cNvPr id="6" name="正方形/長方形 5"/>
          <p:cNvSpPr/>
          <p:nvPr/>
        </p:nvSpPr>
        <p:spPr>
          <a:xfrm>
            <a:off x="1565640" y="127138"/>
            <a:ext cx="6182436" cy="1015663"/>
          </a:xfrm>
          <a:prstGeom prst="rect">
            <a:avLst/>
          </a:prstGeom>
          <a:solidFill>
            <a:srgbClr val="FF0000"/>
          </a:solidFill>
          <a:ln>
            <a:noFill/>
          </a:ln>
        </p:spPr>
        <p:txBody>
          <a:bodyPr wrap="square">
            <a:spAutoFit/>
          </a:bodyPr>
          <a:lstStyle/>
          <a:p>
            <a:pPr lvl="0" algn="ctr"/>
            <a:r>
              <a:rPr lang="ja-JP" altLang="en-US" sz="6000" b="1" dirty="0">
                <a:latin typeface="游ゴシック" panose="020B0400000000000000" pitchFamily="50" charset="-128"/>
                <a:ea typeface="游ゴシック" panose="020B0400000000000000" pitchFamily="50" charset="-128"/>
              </a:rPr>
              <a:t> </a:t>
            </a:r>
            <a:r>
              <a:rPr lang="ja-JP" altLang="en-US" sz="6000" b="1" dirty="0">
                <a:solidFill>
                  <a:schemeClr val="bg1"/>
                </a:solidFill>
                <a:latin typeface="游ゴシック" panose="020B0400000000000000" pitchFamily="50" charset="-128"/>
                <a:ea typeface="游ゴシック" panose="020B0400000000000000" pitchFamily="50" charset="-128"/>
              </a:rPr>
              <a:t>信心一異の諍論</a:t>
            </a:r>
            <a:endParaRPr lang="en-US" altLang="ja-JP" sz="6000" b="1" dirty="0">
              <a:solidFill>
                <a:schemeClr val="bg1"/>
              </a:solidFill>
              <a:latin typeface="ＤＦ特太ゴシック体" panose="020B0509000000000000" pitchFamily="49" charset="-128"/>
              <a:ea typeface="ＤＦ特太ゴシック体" panose="020B0509000000000000" pitchFamily="49" charset="-128"/>
            </a:endParaRPr>
          </a:p>
        </p:txBody>
      </p:sp>
    </p:spTree>
    <p:custDataLst>
      <p:tags r:id="rId1"/>
    </p:custDataLst>
    <p:extLst>
      <p:ext uri="{BB962C8B-B14F-4D97-AF65-F5344CB8AC3E}">
        <p14:creationId xmlns:p14="http://schemas.microsoft.com/office/powerpoint/2010/main" val="1337130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51519" y="1804737"/>
            <a:ext cx="8724040" cy="4836695"/>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prstClr val="black"/>
                </a:solidFill>
                <a:latin typeface="游ゴシック" panose="020B0400000000000000" pitchFamily="50" charset="-128"/>
                <a:ea typeface="游ゴシック" panose="020B0400000000000000" pitchFamily="50" charset="-128"/>
              </a:rPr>
              <a:t>・さまざまな誤った考え（異義）が生じ</a:t>
            </a:r>
            <a:endParaRPr lang="en-US" altLang="ja-JP" sz="3600" b="1" dirty="0">
              <a:solidFill>
                <a:prstClr val="black"/>
              </a:solidFill>
              <a:latin typeface="游ゴシック" panose="020B0400000000000000" pitchFamily="50" charset="-128"/>
              <a:ea typeface="游ゴシック" panose="020B0400000000000000" pitchFamily="50" charset="-128"/>
            </a:endParaRPr>
          </a:p>
          <a:p>
            <a:r>
              <a:rPr lang="ja-JP" altLang="en-US" sz="3600" b="1" dirty="0">
                <a:solidFill>
                  <a:prstClr val="black"/>
                </a:solidFill>
                <a:latin typeface="游ゴシック" panose="020B0400000000000000" pitchFamily="50" charset="-128"/>
                <a:ea typeface="游ゴシック" panose="020B0400000000000000" pitchFamily="50" charset="-128"/>
              </a:rPr>
              <a:t>　るのは、自力の信心であるから。</a:t>
            </a:r>
            <a:endParaRPr lang="en-US" altLang="ja-JP" sz="3600" b="1" dirty="0">
              <a:solidFill>
                <a:prstClr val="black"/>
              </a:solidFill>
              <a:latin typeface="游ゴシック" panose="020B0400000000000000" pitchFamily="50" charset="-128"/>
              <a:ea typeface="游ゴシック" panose="020B0400000000000000" pitchFamily="50" charset="-128"/>
            </a:endParaRPr>
          </a:p>
          <a:p>
            <a:r>
              <a:rPr lang="ja-JP" altLang="en-US" sz="3600" b="1" dirty="0">
                <a:solidFill>
                  <a:prstClr val="black"/>
                </a:solidFill>
                <a:latin typeface="游ゴシック" panose="020B0400000000000000" pitchFamily="50" charset="-128"/>
                <a:ea typeface="游ゴシック" panose="020B0400000000000000" pitchFamily="50" charset="-128"/>
              </a:rPr>
              <a:t>・自力の信心とは、それぞれが作り上げ</a:t>
            </a:r>
            <a:endParaRPr lang="en-US" altLang="ja-JP" sz="3600" b="1" dirty="0">
              <a:solidFill>
                <a:prstClr val="black"/>
              </a:solidFill>
              <a:latin typeface="游ゴシック" panose="020B0400000000000000" pitchFamily="50" charset="-128"/>
              <a:ea typeface="游ゴシック" panose="020B0400000000000000" pitchFamily="50" charset="-128"/>
            </a:endParaRPr>
          </a:p>
          <a:p>
            <a:r>
              <a:rPr lang="ja-JP" altLang="en-US" sz="3600" b="1" dirty="0">
                <a:solidFill>
                  <a:prstClr val="black"/>
                </a:solidFill>
                <a:latin typeface="游ゴシック" panose="020B0400000000000000" pitchFamily="50" charset="-128"/>
                <a:ea typeface="游ゴシック" panose="020B0400000000000000" pitchFamily="50" charset="-128"/>
              </a:rPr>
              <a:t>　るものであり、真実（他力）の信心と</a:t>
            </a:r>
            <a:endParaRPr lang="en-US" altLang="ja-JP" sz="3600" b="1" dirty="0">
              <a:solidFill>
                <a:prstClr val="black"/>
              </a:solidFill>
              <a:latin typeface="游ゴシック" panose="020B0400000000000000" pitchFamily="50" charset="-128"/>
              <a:ea typeface="游ゴシック" panose="020B0400000000000000" pitchFamily="50" charset="-128"/>
            </a:endParaRPr>
          </a:p>
          <a:p>
            <a:r>
              <a:rPr lang="ja-JP" altLang="en-US" sz="3600" b="1" dirty="0">
                <a:solidFill>
                  <a:prstClr val="black"/>
                </a:solidFill>
                <a:latin typeface="游ゴシック" panose="020B0400000000000000" pitchFamily="50" charset="-128"/>
                <a:ea typeface="游ゴシック" panose="020B0400000000000000" pitchFamily="50" charset="-128"/>
              </a:rPr>
              <a:t>　は私たちの能力や努力とは無関係のも</a:t>
            </a:r>
            <a:endParaRPr lang="en-US" altLang="ja-JP" sz="3600" b="1" dirty="0">
              <a:solidFill>
                <a:prstClr val="black"/>
              </a:solidFill>
              <a:latin typeface="游ゴシック" panose="020B0400000000000000" pitchFamily="50" charset="-128"/>
              <a:ea typeface="游ゴシック" panose="020B0400000000000000" pitchFamily="50" charset="-128"/>
            </a:endParaRPr>
          </a:p>
          <a:p>
            <a:r>
              <a:rPr lang="ja-JP" altLang="en-US" sz="3600" b="1" dirty="0">
                <a:solidFill>
                  <a:prstClr val="black"/>
                </a:solidFill>
                <a:latin typeface="游ゴシック" panose="020B0400000000000000" pitchFamily="50" charset="-128"/>
                <a:ea typeface="游ゴシック" panose="020B0400000000000000" pitchFamily="50" charset="-128"/>
              </a:rPr>
              <a:t>　のである。</a:t>
            </a:r>
            <a:endParaRPr lang="en-US" altLang="ja-JP" sz="3600" b="1" dirty="0">
              <a:solidFill>
                <a:prstClr val="black"/>
              </a:solidFill>
              <a:latin typeface="游ゴシック" panose="020B0400000000000000" pitchFamily="50" charset="-128"/>
              <a:ea typeface="游ゴシック" panose="020B0400000000000000" pitchFamily="50" charset="-128"/>
            </a:endParaRPr>
          </a:p>
          <a:p>
            <a:r>
              <a:rPr lang="ja-JP" altLang="en-US" sz="3600" b="1" dirty="0">
                <a:solidFill>
                  <a:prstClr val="black"/>
                </a:solidFill>
                <a:latin typeface="游ゴシック" panose="020B0400000000000000" pitchFamily="50" charset="-128"/>
                <a:ea typeface="游ゴシック" panose="020B0400000000000000" pitchFamily="50" charset="-128"/>
              </a:rPr>
              <a:t>・自力の信心を捨て、真実（他力）の信　</a:t>
            </a:r>
            <a:endParaRPr lang="en-US" altLang="ja-JP" sz="3600" b="1" dirty="0">
              <a:solidFill>
                <a:prstClr val="black"/>
              </a:solidFill>
              <a:latin typeface="游ゴシック" panose="020B0400000000000000" pitchFamily="50" charset="-128"/>
              <a:ea typeface="游ゴシック" panose="020B0400000000000000" pitchFamily="50" charset="-128"/>
            </a:endParaRPr>
          </a:p>
          <a:p>
            <a:r>
              <a:rPr lang="ja-JP" altLang="en-US" sz="3600" b="1" dirty="0">
                <a:solidFill>
                  <a:prstClr val="black"/>
                </a:solidFill>
                <a:latin typeface="游ゴシック" panose="020B0400000000000000" pitchFamily="50" charset="-128"/>
                <a:ea typeface="游ゴシック" panose="020B0400000000000000" pitchFamily="50" charset="-128"/>
              </a:rPr>
              <a:t>　心をすすめている。</a:t>
            </a:r>
            <a:endParaRPr lang="en-US" altLang="ja-JP" sz="3600" b="1" dirty="0">
              <a:solidFill>
                <a:prstClr val="black"/>
              </a:solidFill>
              <a:latin typeface="游ゴシック" panose="020B0400000000000000" pitchFamily="50" charset="-128"/>
              <a:ea typeface="游ゴシック" panose="020B0400000000000000" pitchFamily="50" charset="-128"/>
            </a:endParaRPr>
          </a:p>
        </p:txBody>
      </p:sp>
      <p:sp>
        <p:nvSpPr>
          <p:cNvPr id="7" name="横巻き 6"/>
          <p:cNvSpPr/>
          <p:nvPr/>
        </p:nvSpPr>
        <p:spPr>
          <a:xfrm>
            <a:off x="251519" y="163528"/>
            <a:ext cx="6048673" cy="1512168"/>
          </a:xfrm>
          <a:prstGeom prst="horizontalScroll">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solidFill>
                  <a:schemeClr val="tx1"/>
                </a:solidFill>
                <a:latin typeface="游ゴシック" panose="020B0400000000000000" pitchFamily="50" charset="-128"/>
                <a:ea typeface="游ゴシック" panose="020B0400000000000000" pitchFamily="50" charset="-128"/>
              </a:rPr>
              <a:t>ここまでのポイント</a:t>
            </a:r>
          </a:p>
        </p:txBody>
      </p:sp>
    </p:spTree>
    <p:custDataLst>
      <p:tags r:id="rId1"/>
    </p:custDataLst>
    <p:extLst>
      <p:ext uri="{BB962C8B-B14F-4D97-AF65-F5344CB8AC3E}">
        <p14:creationId xmlns:p14="http://schemas.microsoft.com/office/powerpoint/2010/main" val="1254822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0648" y="-531440"/>
            <a:ext cx="11041159" cy="7886544"/>
          </a:xfrm>
          <a:prstGeom prst="rect">
            <a:avLst/>
          </a:prstGeom>
        </p:spPr>
      </p:pic>
      <p:sp>
        <p:nvSpPr>
          <p:cNvPr id="2" name="タイトル 1"/>
          <p:cNvSpPr>
            <a:spLocks noGrp="1"/>
          </p:cNvSpPr>
          <p:nvPr>
            <p:ph type="title"/>
          </p:nvPr>
        </p:nvSpPr>
        <p:spPr>
          <a:xfrm>
            <a:off x="533500" y="94980"/>
            <a:ext cx="3655166" cy="1143000"/>
          </a:xfrm>
        </p:spPr>
        <p:txBody>
          <a:bodyPr>
            <a:normAutofit fontScale="90000"/>
          </a:bodyPr>
          <a:lstStyle/>
          <a:p>
            <a:pPr algn="ctr"/>
            <a:r>
              <a:rPr lang="ja-JP" altLang="en-US" sz="6000" b="1" dirty="0">
                <a:solidFill>
                  <a:schemeClr val="bg1"/>
                </a:solidFill>
                <a:effectLst/>
                <a:latin typeface="游ゴシック" panose="020B0400000000000000" pitchFamily="50" charset="-128"/>
                <a:ea typeface="游ゴシック" panose="020B0400000000000000" pitchFamily="50" charset="-128"/>
              </a:rPr>
              <a:t>本日の内容</a:t>
            </a:r>
          </a:p>
        </p:txBody>
      </p:sp>
      <p:sp>
        <p:nvSpPr>
          <p:cNvPr id="4" name="コンテンツ プレースホルダー 2"/>
          <p:cNvSpPr txBox="1">
            <a:spLocks/>
          </p:cNvSpPr>
          <p:nvPr/>
        </p:nvSpPr>
        <p:spPr>
          <a:xfrm>
            <a:off x="549097" y="3852505"/>
            <a:ext cx="8195892" cy="154241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4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４．善悪の二つ総じてもって　　</a:t>
            </a:r>
            <a:endParaRPr kumimoji="1" lang="en-US" altLang="ja-JP" sz="4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4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　　存知せざるなり</a:t>
            </a:r>
            <a:endParaRPr kumimoji="1" lang="en-US" altLang="ja-JP" sz="4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9" name="タイトル 1"/>
          <p:cNvSpPr txBox="1">
            <a:spLocks/>
          </p:cNvSpPr>
          <p:nvPr/>
        </p:nvSpPr>
        <p:spPr>
          <a:xfrm>
            <a:off x="549097" y="1163991"/>
            <a:ext cx="7150190" cy="814934"/>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4400" b="1" i="0" u="none" strike="noStrike" kern="1200" cap="none" spc="0" normalizeH="0" baseline="0" noProof="0" dirty="0">
                <a:ln>
                  <a:noFill/>
                </a:ln>
                <a:solidFill>
                  <a:prstClr val="black"/>
                </a:solidFill>
                <a:effectLst/>
                <a:uLnTx/>
                <a:uFillTx/>
                <a:latin typeface="Calibri Light" panose="020F0302020204030204"/>
                <a:ea typeface="ＭＳ Ｐゴシック" panose="020B0600070205080204" pitchFamily="50" charset="-128"/>
                <a:cs typeface="+mj-cs"/>
              </a:rPr>
              <a:t/>
            </a:r>
            <a:br>
              <a:rPr kumimoji="1" lang="en-US" altLang="ja-JP" sz="4400" b="1" i="0" u="none" strike="noStrike" kern="1200" cap="none" spc="0" normalizeH="0" baseline="0" noProof="0" dirty="0">
                <a:ln>
                  <a:noFill/>
                </a:ln>
                <a:solidFill>
                  <a:prstClr val="black"/>
                </a:solidFill>
                <a:effectLst/>
                <a:uLnTx/>
                <a:uFillTx/>
                <a:latin typeface="Calibri Light" panose="020F0302020204030204"/>
                <a:ea typeface="ＭＳ Ｐゴシック" panose="020B0600070205080204" pitchFamily="50" charset="-128"/>
                <a:cs typeface="+mj-cs"/>
              </a:rPr>
            </a:br>
            <a:r>
              <a:rPr kumimoji="1" lang="en-US" altLang="ja-JP" sz="4400" b="1" i="0" u="none" strike="noStrike" kern="1200" cap="none" spc="0" normalizeH="0" baseline="0" noProof="0" dirty="0">
                <a:ln>
                  <a:noFill/>
                </a:ln>
                <a:solidFill>
                  <a:prstClr val="black"/>
                </a:solidFill>
                <a:effectLst/>
                <a:uLnTx/>
                <a:uFillTx/>
                <a:latin typeface="Calibri Light" panose="020F0302020204030204"/>
                <a:ea typeface="ＭＳ Ｐゴシック" panose="020B0600070205080204" pitchFamily="50" charset="-128"/>
                <a:cs typeface="+mj-cs"/>
              </a:rPr>
              <a:t/>
            </a:r>
            <a:br>
              <a:rPr kumimoji="1" lang="en-US" altLang="ja-JP" sz="4400" b="1" i="0" u="none" strike="noStrike" kern="1200" cap="none" spc="0" normalizeH="0" baseline="0" noProof="0" dirty="0">
                <a:ln>
                  <a:noFill/>
                </a:ln>
                <a:solidFill>
                  <a:prstClr val="black"/>
                </a:solidFill>
                <a:effectLst/>
                <a:uLnTx/>
                <a:uFillTx/>
                <a:latin typeface="Calibri Light" panose="020F0302020204030204"/>
                <a:ea typeface="ＭＳ Ｐゴシック" panose="020B0600070205080204" pitchFamily="50" charset="-128"/>
                <a:cs typeface="+mj-cs"/>
              </a:rPr>
            </a:br>
            <a:r>
              <a:rPr kumimoji="1" lang="ja-JP" altLang="en-US" sz="192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mj-cs"/>
              </a:rPr>
              <a:t>１．たまわりたる信心</a:t>
            </a:r>
          </a:p>
        </p:txBody>
      </p:sp>
      <p:sp>
        <p:nvSpPr>
          <p:cNvPr id="8" name="コンテンツ プレースホルダー 2"/>
          <p:cNvSpPr txBox="1">
            <a:spLocks/>
          </p:cNvSpPr>
          <p:nvPr/>
        </p:nvSpPr>
        <p:spPr>
          <a:xfrm>
            <a:off x="549097" y="2083494"/>
            <a:ext cx="6324600" cy="8308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48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２．お聖教の意義</a:t>
            </a:r>
            <a:endParaRPr kumimoji="1" lang="en-US" altLang="ja-JP" sz="48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sp>
        <p:nvSpPr>
          <p:cNvPr id="5" name="正方形/長方形 4"/>
          <p:cNvSpPr/>
          <p:nvPr/>
        </p:nvSpPr>
        <p:spPr>
          <a:xfrm>
            <a:off x="533499" y="3018907"/>
            <a:ext cx="8211489"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３．親鸞一人がためなりけり</a:t>
            </a:r>
            <a:endPar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ＭＳ Ｐゴシック" panose="020B0600070205080204" pitchFamily="50" charset="-128"/>
              <a:cs typeface="+mn-cs"/>
            </a:endParaRPr>
          </a:p>
        </p:txBody>
      </p:sp>
      <p:sp>
        <p:nvSpPr>
          <p:cNvPr id="7" name="コンテンツ プレースホルダー 2"/>
          <p:cNvSpPr txBox="1">
            <a:spLocks/>
          </p:cNvSpPr>
          <p:nvPr/>
        </p:nvSpPr>
        <p:spPr>
          <a:xfrm>
            <a:off x="549097" y="5642886"/>
            <a:ext cx="8195892" cy="81493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4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５．</a:t>
            </a:r>
            <a:r>
              <a:rPr kumimoji="1" lang="en-US" altLang="ja-JP" sz="4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ja-JP" altLang="en-US" sz="4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歎異抄</a:t>
            </a:r>
            <a:r>
              <a:rPr kumimoji="1" lang="en-US" altLang="ja-JP" sz="4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ja-JP" altLang="en-US" sz="4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執筆の思い</a:t>
            </a:r>
            <a:endParaRPr kumimoji="1" lang="en-US" altLang="ja-JP" sz="4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1528310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0648" y="-531440"/>
            <a:ext cx="11041159" cy="7886544"/>
          </a:xfrm>
          <a:prstGeom prst="rect">
            <a:avLst/>
          </a:prstGeom>
        </p:spPr>
      </p:pic>
      <p:sp>
        <p:nvSpPr>
          <p:cNvPr id="4" name="テキスト ボックス 3"/>
          <p:cNvSpPr txBox="1"/>
          <p:nvPr/>
        </p:nvSpPr>
        <p:spPr>
          <a:xfrm>
            <a:off x="-192049" y="2934301"/>
            <a:ext cx="9144000" cy="923330"/>
          </a:xfrm>
          <a:prstGeom prst="rect">
            <a:avLst/>
          </a:prstGeom>
          <a:noFill/>
          <a:effectLst>
            <a:glow rad="228600">
              <a:schemeClr val="accent4">
                <a:satMod val="175000"/>
                <a:alpha val="40000"/>
              </a:schemeClr>
            </a:glow>
          </a:effectLst>
        </p:spPr>
        <p:txBody>
          <a:bodyPr wrap="square" rtlCol="0">
            <a:spAutoFit/>
          </a:bodyPr>
          <a:lstStyle/>
          <a:p>
            <a:pPr algn="ctr"/>
            <a:r>
              <a:rPr lang="ja-JP" altLang="en-US" sz="5400" b="1" dirty="0">
                <a:solidFill>
                  <a:schemeClr val="bg1"/>
                </a:solidFill>
                <a:latin typeface="+mj-lt"/>
                <a:ea typeface="游ゴシック" panose="020B0400000000000000" pitchFamily="50" charset="-128"/>
              </a:rPr>
              <a:t>２．お聖教の意義</a:t>
            </a:r>
          </a:p>
        </p:txBody>
      </p:sp>
    </p:spTree>
    <p:extLst>
      <p:ext uri="{BB962C8B-B14F-4D97-AF65-F5344CB8AC3E}">
        <p14:creationId xmlns:p14="http://schemas.microsoft.com/office/powerpoint/2010/main" val="3007871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470693A-98C9-332E-E9E5-D01FE2BA8811}"/>
              </a:ext>
            </a:extLst>
          </p:cNvPr>
          <p:cNvSpPr txBox="1"/>
          <p:nvPr/>
        </p:nvSpPr>
        <p:spPr>
          <a:xfrm>
            <a:off x="177887" y="0"/>
            <a:ext cx="8494633" cy="6858000"/>
          </a:xfrm>
          <a:prstGeom prst="rect">
            <a:avLst/>
          </a:prstGeom>
          <a:noFill/>
          <a:ln>
            <a:noFill/>
          </a:ln>
        </p:spPr>
        <p:txBody>
          <a:bodyPr vert="eaVert" wrap="square" rtlCol="0">
            <a:spAutoFit/>
          </a:bodyPr>
          <a:lstStyle/>
          <a:p>
            <a:pPr>
              <a:defRPr/>
            </a:pPr>
            <a:r>
              <a:rPr lang="ja-JP" altLang="en-US" sz="2800" b="1" dirty="0">
                <a:solidFill>
                  <a:schemeClr val="tx1"/>
                </a:solidFill>
              </a:rPr>
              <a:t>　</a:t>
            </a:r>
            <a:r>
              <a:rPr lang="ja-JP" altLang="en-US" sz="2800" dirty="0">
                <a:solidFill>
                  <a:schemeClr val="tx1"/>
                </a:solidFill>
              </a:rPr>
              <a:t>露命わづかに枯草の身にかかりて候ふほどにこそ、あひともなはしめたまふひとびと</a:t>
            </a:r>
            <a:r>
              <a:rPr lang="en-US" altLang="ja-JP" sz="2800" dirty="0">
                <a:solidFill>
                  <a:schemeClr val="tx1"/>
                </a:solidFill>
              </a:rPr>
              <a:t>〔</a:t>
            </a:r>
            <a:r>
              <a:rPr lang="ja-JP" altLang="en-US" sz="2800" dirty="0">
                <a:solidFill>
                  <a:schemeClr val="tx1"/>
                </a:solidFill>
              </a:rPr>
              <a:t>の</a:t>
            </a:r>
            <a:r>
              <a:rPr lang="en-US" altLang="ja-JP" sz="2800" dirty="0">
                <a:solidFill>
                  <a:schemeClr val="tx1"/>
                </a:solidFill>
              </a:rPr>
              <a:t>〕</a:t>
            </a:r>
            <a:r>
              <a:rPr lang="ja-JP" altLang="en-US" sz="2800" dirty="0">
                <a:solidFill>
                  <a:schemeClr val="tx1"/>
                </a:solidFill>
              </a:rPr>
              <a:t>御不審をもうけたまはり、聖人（親鸞）の仰せの候ひし趣をも申しきかせまゐらせ候へども、閉眼ののちは、さこそしどけなきことどもにて候はんずらめと、歎き存じ候ひて、かくのごとくの義ども、仰せられあひ候ふひとびとにも、いひまよはされなんどせらるることの候はんときは、故聖人（親鸞）の御こころにあひかなひて御もちゐ候ふ御聖教どもを、よくよく御覧候ふべし。おほよそ聖教には、真実・権仮ともにあひまじはり候ふなり。権をすてて実をとり、仮をさしおきて真をもちゐるこそ、聖人（親鸞）の御本意にて候へ。かまへてかまへて、聖教をみ、みだらせたまふまじく候ふ。大切の証文ども、少々ぬきいでまゐらせ候うて、目やすにして、この書に添へまゐらせて候ふなり。</a:t>
            </a:r>
            <a:endParaRPr lang="en-US" altLang="ja-JP" sz="2800" dirty="0"/>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rPr>
              <a:t>（「共通資料」十四頁、</a:t>
            </a:r>
            <a:r>
              <a:rPr kumimoji="1" lang="en-US" altLang="ja-JP" sz="20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rPr>
              <a:t>『</a:t>
            </a:r>
            <a:r>
              <a:rPr kumimoji="1" lang="ja-JP" altLang="en-US" sz="20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rPr>
              <a:t>註釈版聖典</a:t>
            </a:r>
            <a:r>
              <a:rPr kumimoji="1" lang="en-US" altLang="ja-JP" sz="20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rPr>
              <a:t>』</a:t>
            </a:r>
            <a:r>
              <a:rPr kumimoji="1" lang="ja-JP" altLang="en-US" sz="20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rPr>
              <a:t>八五二頁）</a:t>
            </a:r>
            <a:r>
              <a:rPr kumimoji="1" lang="ja-JP" altLang="en-US" sz="36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rPr>
              <a:t>　　　　　</a:t>
            </a:r>
            <a:endParaRPr kumimoji="1" lang="en-US" altLang="ja-JP" sz="36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2362489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4" cstate="screen">
            <a:extLst>
              <a:ext uri="{28A0092B-C50C-407E-A947-70E740481C1C}">
                <a14:useLocalDpi xmlns:a14="http://schemas.microsoft.com/office/drawing/2010/main"/>
              </a:ext>
            </a:extLst>
          </a:blip>
          <a:srcRect l="29402" t="26901" r="32370" b="40598"/>
          <a:stretch/>
        </p:blipFill>
        <p:spPr>
          <a:xfrm>
            <a:off x="3782043" y="427369"/>
            <a:ext cx="5405500" cy="6439385"/>
          </a:xfrm>
          <a:prstGeom prst="rect">
            <a:avLst/>
          </a:prstGeom>
        </p:spPr>
      </p:pic>
      <p:sp>
        <p:nvSpPr>
          <p:cNvPr id="8" name="角丸四角形吹き出し 7"/>
          <p:cNvSpPr/>
          <p:nvPr/>
        </p:nvSpPr>
        <p:spPr>
          <a:xfrm>
            <a:off x="1217208" y="152842"/>
            <a:ext cx="3115505" cy="6531349"/>
          </a:xfrm>
          <a:prstGeom prst="wedgeRoundRectCallout">
            <a:avLst>
              <a:gd name="adj1" fmla="val 96511"/>
              <a:gd name="adj2" fmla="val -16325"/>
              <a:gd name="adj3" fmla="val 16667"/>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ja-JP" altLang="en-US" sz="4000" b="1" dirty="0">
                <a:solidFill>
                  <a:schemeClr val="tx1"/>
                </a:solidFill>
                <a:latin typeface="游ゴシック" panose="020B0400000000000000" pitchFamily="50" charset="-128"/>
                <a:ea typeface="游ゴシック" panose="020B0400000000000000" pitchFamily="50" charset="-128"/>
              </a:rPr>
              <a:t>枯れ草のように老い衰えたこの身に、露のようにはかない命がまだわずかに残っているうちは、</a:t>
            </a:r>
          </a:p>
        </p:txBody>
      </p:sp>
    </p:spTree>
    <p:custDataLst>
      <p:tags r:id="rId1"/>
    </p:custDataLst>
    <p:extLst>
      <p:ext uri="{BB962C8B-B14F-4D97-AF65-F5344CB8AC3E}">
        <p14:creationId xmlns:p14="http://schemas.microsoft.com/office/powerpoint/2010/main" val="168247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3" cstate="screen">
            <a:extLst>
              <a:ext uri="{28A0092B-C50C-407E-A947-70E740481C1C}">
                <a14:useLocalDpi xmlns:a14="http://schemas.microsoft.com/office/drawing/2010/main"/>
              </a:ext>
            </a:extLst>
          </a:blip>
          <a:srcRect l="29402" t="26901" r="32370" b="40598"/>
          <a:stretch/>
        </p:blipFill>
        <p:spPr>
          <a:xfrm>
            <a:off x="3782043" y="427369"/>
            <a:ext cx="5405500" cy="6439385"/>
          </a:xfrm>
          <a:prstGeom prst="rect">
            <a:avLst/>
          </a:prstGeom>
        </p:spPr>
      </p:pic>
      <p:sp>
        <p:nvSpPr>
          <p:cNvPr id="8" name="角丸四角形吹き出し 7"/>
          <p:cNvSpPr/>
          <p:nvPr/>
        </p:nvSpPr>
        <p:spPr>
          <a:xfrm>
            <a:off x="736373" y="152842"/>
            <a:ext cx="3668783" cy="6531349"/>
          </a:xfrm>
          <a:prstGeom prst="wedgeRoundRectCallout">
            <a:avLst>
              <a:gd name="adj1" fmla="val 86272"/>
              <a:gd name="adj2" fmla="val -14992"/>
              <a:gd name="adj3" fmla="val 16667"/>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ja-JP" altLang="en-US" sz="4000" b="1" dirty="0">
                <a:solidFill>
                  <a:schemeClr val="tx1"/>
                </a:solidFill>
                <a:latin typeface="游ゴシック" panose="020B0400000000000000" pitchFamily="50" charset="-128"/>
                <a:ea typeface="游ゴシック" panose="020B0400000000000000" pitchFamily="50" charset="-128"/>
              </a:rPr>
              <a:t>念仏の道を歩まれる人々の疑問もうかがい、親鸞聖人が仰せになった教えのこともお話ししてお聞かせいたします</a:t>
            </a:r>
          </a:p>
        </p:txBody>
      </p:sp>
    </p:spTree>
    <p:extLst>
      <p:ext uri="{BB962C8B-B14F-4D97-AF65-F5344CB8AC3E}">
        <p14:creationId xmlns:p14="http://schemas.microsoft.com/office/powerpoint/2010/main" val="4129119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1556706" y="2145323"/>
            <a:ext cx="7083220" cy="3855426"/>
          </a:xfrm>
          <a:prstGeom prst="rect">
            <a:avLst/>
          </a:prstGeom>
          <a:solidFill>
            <a:schemeClr val="bg1"/>
          </a:solidFill>
          <a:ln>
            <a:noFill/>
          </a:ln>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nSpc>
                <a:spcPct val="120000"/>
              </a:lnSpc>
            </a:pPr>
            <a:r>
              <a:rPr lang="ja-JP" altLang="en-US" sz="5400" b="1" dirty="0">
                <a:latin typeface="游ゴシック" panose="020B0400000000000000" pitchFamily="50" charset="-128"/>
                <a:ea typeface="游ゴシック" panose="020B0400000000000000" pitchFamily="50" charset="-128"/>
              </a:rPr>
              <a:t>私は命あるかぎりは、</a:t>
            </a:r>
            <a:endParaRPr lang="en-US" altLang="ja-JP" sz="5400" b="1" dirty="0">
              <a:latin typeface="游ゴシック" panose="020B0400000000000000" pitchFamily="50" charset="-128"/>
              <a:ea typeface="游ゴシック" panose="020B0400000000000000" pitchFamily="50" charset="-128"/>
            </a:endParaRPr>
          </a:p>
          <a:p>
            <a:pPr>
              <a:lnSpc>
                <a:spcPct val="120000"/>
              </a:lnSpc>
            </a:pPr>
            <a:r>
              <a:rPr lang="ja-JP" altLang="en-US" sz="5400" b="1" dirty="0">
                <a:latin typeface="游ゴシック" panose="020B0400000000000000" pitchFamily="50" charset="-128"/>
                <a:ea typeface="游ゴシック" panose="020B0400000000000000" pitchFamily="50" charset="-128"/>
              </a:rPr>
              <a:t>親鸞聖人から頂いた</a:t>
            </a:r>
            <a:endParaRPr lang="en-US" altLang="ja-JP" sz="5400" b="1" dirty="0">
              <a:latin typeface="游ゴシック" panose="020B0400000000000000" pitchFamily="50" charset="-128"/>
              <a:ea typeface="游ゴシック" panose="020B0400000000000000" pitchFamily="50" charset="-128"/>
            </a:endParaRPr>
          </a:p>
          <a:p>
            <a:pPr>
              <a:lnSpc>
                <a:spcPct val="120000"/>
              </a:lnSpc>
            </a:pPr>
            <a:r>
              <a:rPr lang="ja-JP" altLang="en-US" sz="5400" b="1" dirty="0">
                <a:latin typeface="游ゴシック" panose="020B0400000000000000" pitchFamily="50" charset="-128"/>
                <a:ea typeface="游ゴシック" panose="020B0400000000000000" pitchFamily="50" charset="-128"/>
              </a:rPr>
              <a:t>浄土真宗の法義を</a:t>
            </a:r>
            <a:endParaRPr lang="en-US" altLang="ja-JP" sz="5400" b="1" dirty="0">
              <a:latin typeface="游ゴシック" panose="020B0400000000000000" pitchFamily="50" charset="-128"/>
              <a:ea typeface="游ゴシック" panose="020B0400000000000000" pitchFamily="50" charset="-128"/>
            </a:endParaRPr>
          </a:p>
          <a:p>
            <a:pPr>
              <a:lnSpc>
                <a:spcPct val="120000"/>
              </a:lnSpc>
            </a:pPr>
            <a:r>
              <a:rPr lang="ja-JP" altLang="en-US" sz="5400" b="1" dirty="0">
                <a:latin typeface="游ゴシック" panose="020B0400000000000000" pitchFamily="50" charset="-128"/>
                <a:ea typeface="游ゴシック" panose="020B0400000000000000" pitchFamily="50" charset="-128"/>
              </a:rPr>
              <a:t>取り次いでいく！</a:t>
            </a:r>
            <a:r>
              <a:rPr lang="ja-JP" altLang="en-US" sz="5400" b="1" dirty="0">
                <a:solidFill>
                  <a:schemeClr val="bg1"/>
                </a:solidFill>
                <a:ea typeface="游ゴシック" panose="020B0400000000000000" pitchFamily="50" charset="-128"/>
              </a:rPr>
              <a:t>？</a:t>
            </a:r>
          </a:p>
        </p:txBody>
      </p:sp>
      <p:sp>
        <p:nvSpPr>
          <p:cNvPr id="4" name="正方形/長方形 3"/>
          <p:cNvSpPr/>
          <p:nvPr/>
        </p:nvSpPr>
        <p:spPr>
          <a:xfrm rot="10800000" flipH="1" flipV="1">
            <a:off x="1056638" y="606427"/>
            <a:ext cx="7083220" cy="1107996"/>
          </a:xfrm>
          <a:prstGeom prst="rect">
            <a:avLst/>
          </a:prstGeom>
          <a:solidFill>
            <a:schemeClr val="accent2">
              <a:lumMod val="20000"/>
              <a:lumOff val="80000"/>
            </a:schemeClr>
          </a:solidFill>
          <a:ln>
            <a:solidFill>
              <a:schemeClr val="accent2">
                <a:lumMod val="50000"/>
              </a:schemeClr>
            </a:solidFill>
          </a:ln>
        </p:spPr>
        <p:txBody>
          <a:bodyPr wrap="square" tIns="180000">
            <a:noAutofit/>
          </a:bodyPr>
          <a:lstStyle/>
          <a:p>
            <a:pPr algn="ctr"/>
            <a:r>
              <a:rPr lang="ja-JP" altLang="en-US" sz="6000" b="1" dirty="0">
                <a:latin typeface="游ゴシック" panose="020B0400000000000000" pitchFamily="50" charset="-128"/>
                <a:ea typeface="游ゴシック" panose="020B0400000000000000" pitchFamily="50" charset="-128"/>
              </a:rPr>
              <a:t> </a:t>
            </a:r>
            <a:r>
              <a:rPr lang="ja-JP" altLang="en-US" sz="6600" b="1" dirty="0">
                <a:latin typeface="メイリオ" panose="020B0604030504040204" pitchFamily="50" charset="-128"/>
                <a:ea typeface="メイリオ" panose="020B0604030504040204" pitchFamily="50" charset="-128"/>
              </a:rPr>
              <a:t>唯円の姿勢</a:t>
            </a:r>
          </a:p>
        </p:txBody>
      </p:sp>
    </p:spTree>
    <p:custDataLst>
      <p:tags r:id="rId1"/>
    </p:custDataLst>
    <p:extLst>
      <p:ext uri="{BB962C8B-B14F-4D97-AF65-F5344CB8AC3E}">
        <p14:creationId xmlns:p14="http://schemas.microsoft.com/office/powerpoint/2010/main" val="2988664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3" cstate="screen">
            <a:extLst>
              <a:ext uri="{28A0092B-C50C-407E-A947-70E740481C1C}">
                <a14:useLocalDpi xmlns:a14="http://schemas.microsoft.com/office/drawing/2010/main"/>
              </a:ext>
            </a:extLst>
          </a:blip>
          <a:srcRect l="29402" t="26901" r="32370" b="40598"/>
          <a:stretch/>
        </p:blipFill>
        <p:spPr>
          <a:xfrm>
            <a:off x="3782043" y="427369"/>
            <a:ext cx="5405500" cy="6439385"/>
          </a:xfrm>
          <a:prstGeom prst="rect">
            <a:avLst/>
          </a:prstGeom>
        </p:spPr>
      </p:pic>
      <p:sp>
        <p:nvSpPr>
          <p:cNvPr id="8" name="角丸四角形吹き出し 7"/>
          <p:cNvSpPr/>
          <p:nvPr/>
        </p:nvSpPr>
        <p:spPr>
          <a:xfrm>
            <a:off x="420915" y="152842"/>
            <a:ext cx="3929978" cy="6407615"/>
          </a:xfrm>
          <a:prstGeom prst="wedgeRoundRectCallout">
            <a:avLst>
              <a:gd name="adj1" fmla="val 92602"/>
              <a:gd name="adj2" fmla="val -16103"/>
              <a:gd name="adj3" fmla="val 16667"/>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ja-JP" altLang="en-US" sz="4000" b="1" dirty="0">
                <a:solidFill>
                  <a:schemeClr val="tx1"/>
                </a:solidFill>
                <a:latin typeface="游ゴシック" panose="020B0400000000000000" pitchFamily="50" charset="-128"/>
                <a:ea typeface="游ゴシック" panose="020B0400000000000000" pitchFamily="50" charset="-128"/>
              </a:rPr>
              <a:t>わたしが命を終えた後は、さぞかし多くの誤った考えが入り乱れることになるのではないかと、今から</a:t>
            </a:r>
            <a:r>
              <a:rPr lang="ja-JP" altLang="en-US" sz="4000" b="1" dirty="0" err="1">
                <a:solidFill>
                  <a:schemeClr val="tx1"/>
                </a:solidFill>
                <a:latin typeface="游ゴシック" panose="020B0400000000000000" pitchFamily="50" charset="-128"/>
                <a:ea typeface="游ゴシック" panose="020B0400000000000000" pitchFamily="50" charset="-128"/>
              </a:rPr>
              <a:t>歎かわ</a:t>
            </a:r>
            <a:r>
              <a:rPr lang="ja-JP" altLang="en-US" sz="4000" b="1" dirty="0">
                <a:solidFill>
                  <a:schemeClr val="tx1"/>
                </a:solidFill>
                <a:latin typeface="游ゴシック" panose="020B0400000000000000" pitchFamily="50" charset="-128"/>
                <a:ea typeface="游ゴシック" panose="020B0400000000000000" pitchFamily="50" charset="-128"/>
              </a:rPr>
              <a:t>しく思われてなりません。</a:t>
            </a:r>
          </a:p>
        </p:txBody>
      </p:sp>
    </p:spTree>
    <p:extLst>
      <p:ext uri="{BB962C8B-B14F-4D97-AF65-F5344CB8AC3E}">
        <p14:creationId xmlns:p14="http://schemas.microsoft.com/office/powerpoint/2010/main" val="1451038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rotWithShape="1">
          <a:blip r:embed="rId4" cstate="screen">
            <a:extLst>
              <a:ext uri="{28A0092B-C50C-407E-A947-70E740481C1C}">
                <a14:useLocalDpi xmlns:a14="http://schemas.microsoft.com/office/drawing/2010/main"/>
              </a:ext>
            </a:extLst>
          </a:blip>
          <a:srcRect l="29402" t="26901" r="36607" b="51293"/>
          <a:stretch/>
        </p:blipFill>
        <p:spPr>
          <a:xfrm>
            <a:off x="4427984" y="2559472"/>
            <a:ext cx="4806480" cy="4320480"/>
          </a:xfrm>
          <a:prstGeom prst="rect">
            <a:avLst/>
          </a:prstGeom>
        </p:spPr>
      </p:pic>
      <p:sp>
        <p:nvSpPr>
          <p:cNvPr id="16" name="タイトル 1"/>
          <p:cNvSpPr txBox="1">
            <a:spLocks/>
          </p:cNvSpPr>
          <p:nvPr/>
        </p:nvSpPr>
        <p:spPr>
          <a:xfrm>
            <a:off x="90463" y="833337"/>
            <a:ext cx="9144001" cy="51913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6000" b="1" dirty="0">
                <a:latin typeface="ＤＦ特太ゴシック体" panose="020B0509000000000000" pitchFamily="49" charset="-128"/>
                <a:ea typeface="ＤＦ特太ゴシック体" panose="020B0509000000000000" pitchFamily="49" charset="-128"/>
              </a:rPr>
              <a:t> 唯　円</a:t>
            </a:r>
            <a:endParaRPr lang="en-US" altLang="ja-JP" sz="6000" b="1" dirty="0">
              <a:latin typeface="ＤＦ特太ゴシック体" panose="020B0509000000000000" pitchFamily="49" charset="-128"/>
              <a:ea typeface="ＤＦ特太ゴシック体" panose="020B0509000000000000" pitchFamily="49" charset="-128"/>
            </a:endParaRPr>
          </a:p>
          <a:p>
            <a:pPr algn="l"/>
            <a:endParaRPr lang="en-US" altLang="ja-JP" sz="2000" b="1" dirty="0">
              <a:latin typeface="ＤＦ特太ゴシック体" panose="020B0509000000000000" pitchFamily="49" charset="-128"/>
              <a:ea typeface="ＤＦ特太ゴシック体" panose="020B0509000000000000" pitchFamily="49" charset="-128"/>
            </a:endParaRPr>
          </a:p>
          <a:p>
            <a:pPr algn="l">
              <a:lnSpc>
                <a:spcPct val="150000"/>
              </a:lnSpc>
            </a:pPr>
            <a:r>
              <a:rPr lang="ja-JP" altLang="en-US" sz="4000" b="1" dirty="0">
                <a:latin typeface="游ゴシック" panose="020B0400000000000000" pitchFamily="50" charset="-128"/>
                <a:ea typeface="游ゴシック" panose="020B0400000000000000" pitchFamily="50" charset="-128"/>
              </a:rPr>
              <a:t>・常陸国河和田</a:t>
            </a:r>
            <a:r>
              <a:rPr lang="en-US" altLang="ja-JP" sz="4000" b="1" dirty="0">
                <a:latin typeface="游ゴシック" panose="020B0400000000000000" pitchFamily="50" charset="-128"/>
                <a:ea typeface="游ゴシック" panose="020B0400000000000000" pitchFamily="50" charset="-128"/>
              </a:rPr>
              <a:t>(</a:t>
            </a:r>
            <a:r>
              <a:rPr lang="ja-JP" altLang="en-US" sz="4000" b="1" dirty="0">
                <a:latin typeface="游ゴシック" panose="020B0400000000000000" pitchFamily="50" charset="-128"/>
                <a:ea typeface="游ゴシック" panose="020B0400000000000000" pitchFamily="50" charset="-128"/>
              </a:rPr>
              <a:t>茨城県水戸市</a:t>
            </a:r>
            <a:r>
              <a:rPr lang="en-US" altLang="ja-JP" sz="4000" b="1" dirty="0">
                <a:latin typeface="游ゴシック" panose="020B0400000000000000" pitchFamily="50" charset="-128"/>
                <a:ea typeface="游ゴシック" panose="020B0400000000000000" pitchFamily="50" charset="-128"/>
              </a:rPr>
              <a:t>)</a:t>
            </a:r>
            <a:r>
              <a:rPr lang="ja-JP" altLang="en-US" sz="4000" b="1" dirty="0">
                <a:latin typeface="游ゴシック" panose="020B0400000000000000" pitchFamily="50" charset="-128"/>
                <a:ea typeface="游ゴシック" panose="020B0400000000000000" pitchFamily="50" charset="-128"/>
              </a:rPr>
              <a:t>出身</a:t>
            </a:r>
            <a:endParaRPr lang="en-US" altLang="ja-JP" sz="4000" b="1" dirty="0">
              <a:latin typeface="游ゴシック" panose="020B0400000000000000" pitchFamily="50" charset="-128"/>
              <a:ea typeface="游ゴシック" panose="020B0400000000000000" pitchFamily="50" charset="-128"/>
            </a:endParaRPr>
          </a:p>
          <a:p>
            <a:pPr algn="l">
              <a:lnSpc>
                <a:spcPct val="150000"/>
              </a:lnSpc>
            </a:pPr>
            <a:endParaRPr lang="en-US" altLang="ja-JP" sz="2000" b="1" dirty="0">
              <a:latin typeface="游ゴシック" panose="020B0400000000000000" pitchFamily="50" charset="-128"/>
              <a:ea typeface="游ゴシック" panose="020B0400000000000000" pitchFamily="50" charset="-128"/>
            </a:endParaRPr>
          </a:p>
          <a:p>
            <a:pPr algn="l"/>
            <a:r>
              <a:rPr lang="ja-JP" altLang="en-US" sz="4000" b="1" dirty="0">
                <a:latin typeface="游ゴシック" panose="020B0400000000000000" pitchFamily="50" charset="-128"/>
                <a:ea typeface="游ゴシック" panose="020B0400000000000000" pitchFamily="50" charset="-128"/>
              </a:rPr>
              <a:t>・親鸞聖人から</a:t>
            </a:r>
            <a:endParaRPr lang="en-US" altLang="ja-JP" sz="4000" b="1" dirty="0">
              <a:latin typeface="游ゴシック" panose="020B0400000000000000" pitchFamily="50" charset="-128"/>
              <a:ea typeface="游ゴシック" panose="020B0400000000000000" pitchFamily="50" charset="-128"/>
            </a:endParaRPr>
          </a:p>
          <a:p>
            <a:pPr algn="l"/>
            <a:r>
              <a:rPr lang="ja-JP" altLang="en-US" sz="4000" b="1" dirty="0">
                <a:latin typeface="游ゴシック" panose="020B0400000000000000" pitchFamily="50" charset="-128"/>
                <a:ea typeface="游ゴシック" panose="020B0400000000000000" pitchFamily="50" charset="-128"/>
              </a:rPr>
              <a:t>　直接教えを受けた門弟</a:t>
            </a:r>
            <a:endParaRPr lang="en-US" altLang="ja-JP" sz="4000" b="1" dirty="0">
              <a:latin typeface="游ゴシック" panose="020B0400000000000000" pitchFamily="50" charset="-128"/>
              <a:ea typeface="游ゴシック" panose="020B0400000000000000" pitchFamily="50" charset="-128"/>
            </a:endParaRPr>
          </a:p>
          <a:p>
            <a:pPr algn="l">
              <a:lnSpc>
                <a:spcPct val="150000"/>
              </a:lnSpc>
            </a:pPr>
            <a:endParaRPr lang="en-US" altLang="ja-JP" sz="2000" b="1" dirty="0">
              <a:latin typeface="游ゴシック" panose="020B0400000000000000" pitchFamily="50" charset="-128"/>
              <a:ea typeface="游ゴシック" panose="020B0400000000000000" pitchFamily="50" charset="-128"/>
            </a:endParaRPr>
          </a:p>
          <a:p>
            <a:pPr algn="l"/>
            <a:r>
              <a:rPr lang="ja-JP" altLang="en-US" sz="4000" b="1" dirty="0">
                <a:latin typeface="游ゴシック" panose="020B0400000000000000" pitchFamily="50" charset="-128"/>
                <a:ea typeface="游ゴシック" panose="020B0400000000000000" pitchFamily="50" charset="-128"/>
              </a:rPr>
              <a:t>・すぐれた学徳をそなえて</a:t>
            </a:r>
            <a:endParaRPr lang="en-US" altLang="ja-JP" sz="4000" b="1" dirty="0">
              <a:latin typeface="游ゴシック" panose="020B0400000000000000" pitchFamily="50" charset="-128"/>
              <a:ea typeface="游ゴシック" panose="020B0400000000000000" pitchFamily="50" charset="-128"/>
            </a:endParaRPr>
          </a:p>
          <a:p>
            <a:pPr algn="l"/>
            <a:r>
              <a:rPr lang="ja-JP" altLang="en-US" sz="4000" b="1" dirty="0">
                <a:latin typeface="游ゴシック" panose="020B0400000000000000" pitchFamily="50" charset="-128"/>
                <a:ea typeface="游ゴシック" panose="020B0400000000000000" pitchFamily="50" charset="-128"/>
              </a:rPr>
              <a:t>　いた</a:t>
            </a:r>
            <a:endParaRPr lang="en-US" altLang="ja-JP" sz="4000" b="1" dirty="0">
              <a:latin typeface="游ゴシック" panose="020B0400000000000000" pitchFamily="50" charset="-128"/>
              <a:ea typeface="游ゴシック" panose="020B0400000000000000" pitchFamily="50" charset="-128"/>
            </a:endParaRPr>
          </a:p>
          <a:p>
            <a:pPr algn="l"/>
            <a:endParaRPr lang="ja-JP" altLang="en-US" sz="4000" b="1" dirty="0">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502213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1000"/>
                                        <p:tgtEl>
                                          <p:spTgt spid="16">
                                            <p:txEl>
                                              <p:pRg st="2" end="2"/>
                                            </p:txEl>
                                          </p:spTgt>
                                        </p:tgtEl>
                                      </p:cBhvr>
                                    </p:animEffect>
                                    <p:anim calcmode="lin" valueType="num">
                                      <p:cBhvr>
                                        <p:cTn id="13"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animEffect transition="in" filter="fade">
                                      <p:cBhvr>
                                        <p:cTn id="19" dur="1000"/>
                                        <p:tgtEl>
                                          <p:spTgt spid="16">
                                            <p:txEl>
                                              <p:pRg st="4" end="4"/>
                                            </p:txEl>
                                          </p:spTgt>
                                        </p:tgtEl>
                                      </p:cBhvr>
                                    </p:animEffect>
                                    <p:anim calcmode="lin" valueType="num">
                                      <p:cBhvr>
                                        <p:cTn id="20"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16">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6">
                                            <p:txEl>
                                              <p:pRg st="5" end="5"/>
                                            </p:txEl>
                                          </p:spTgt>
                                        </p:tgtEl>
                                        <p:attrNameLst>
                                          <p:attrName>style.visibility</p:attrName>
                                        </p:attrNameLst>
                                      </p:cBhvr>
                                      <p:to>
                                        <p:strVal val="visible"/>
                                      </p:to>
                                    </p:set>
                                    <p:animEffect transition="in" filter="fade">
                                      <p:cBhvr>
                                        <p:cTn id="24" dur="1000"/>
                                        <p:tgtEl>
                                          <p:spTgt spid="16">
                                            <p:txEl>
                                              <p:pRg st="5" end="5"/>
                                            </p:txEl>
                                          </p:spTgt>
                                        </p:tgtEl>
                                      </p:cBhvr>
                                    </p:animEffect>
                                    <p:anim calcmode="lin" valueType="num">
                                      <p:cBhvr>
                                        <p:cTn id="25"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6">
                                            <p:txEl>
                                              <p:pRg st="7" end="7"/>
                                            </p:txEl>
                                          </p:spTgt>
                                        </p:tgtEl>
                                        <p:attrNameLst>
                                          <p:attrName>style.visibility</p:attrName>
                                        </p:attrNameLst>
                                      </p:cBhvr>
                                      <p:to>
                                        <p:strVal val="visible"/>
                                      </p:to>
                                    </p:set>
                                    <p:animEffect transition="in" filter="fade">
                                      <p:cBhvr>
                                        <p:cTn id="31" dur="1000"/>
                                        <p:tgtEl>
                                          <p:spTgt spid="16">
                                            <p:txEl>
                                              <p:pRg st="7" end="7"/>
                                            </p:txEl>
                                          </p:spTgt>
                                        </p:tgtEl>
                                      </p:cBhvr>
                                    </p:animEffect>
                                    <p:anim calcmode="lin" valueType="num">
                                      <p:cBhvr>
                                        <p:cTn id="32"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33" dur="1000" fill="hold"/>
                                        <p:tgtEl>
                                          <p:spTgt spid="16">
                                            <p:txEl>
                                              <p:pRg st="7" end="7"/>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6">
                                            <p:txEl>
                                              <p:pRg st="8" end="8"/>
                                            </p:txEl>
                                          </p:spTgt>
                                        </p:tgtEl>
                                        <p:attrNameLst>
                                          <p:attrName>style.visibility</p:attrName>
                                        </p:attrNameLst>
                                      </p:cBhvr>
                                      <p:to>
                                        <p:strVal val="visible"/>
                                      </p:to>
                                    </p:set>
                                    <p:animEffect transition="in" filter="fade">
                                      <p:cBhvr>
                                        <p:cTn id="36" dur="1000"/>
                                        <p:tgtEl>
                                          <p:spTgt spid="16">
                                            <p:txEl>
                                              <p:pRg st="8" end="8"/>
                                            </p:txEl>
                                          </p:spTgt>
                                        </p:tgtEl>
                                      </p:cBhvr>
                                    </p:animEffect>
                                    <p:anim calcmode="lin" valueType="num">
                                      <p:cBhvr>
                                        <p:cTn id="37" dur="10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38" dur="10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1286365" y="2517402"/>
            <a:ext cx="7410707" cy="3424486"/>
          </a:xfrm>
          <a:prstGeom prst="rect">
            <a:avLst/>
          </a:prstGeom>
          <a:solidFill>
            <a:schemeClr val="bg1"/>
          </a:solidFill>
          <a:ln>
            <a:noFill/>
          </a:ln>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nSpc>
                <a:spcPct val="120000"/>
              </a:lnSpc>
            </a:pPr>
            <a:r>
              <a:rPr lang="ja-JP" altLang="en-US" sz="5400" b="1" dirty="0">
                <a:latin typeface="游ゴシック" panose="020B0400000000000000" pitchFamily="50" charset="-128"/>
                <a:ea typeface="游ゴシック" panose="020B0400000000000000" pitchFamily="50" charset="-128"/>
              </a:rPr>
              <a:t>私が亡くなった後は、誤った考えがはびこるのではないか。</a:t>
            </a:r>
            <a:endParaRPr lang="en-US" altLang="ja-JP" sz="5400" b="1" dirty="0">
              <a:latin typeface="游ゴシック" panose="020B0400000000000000" pitchFamily="50" charset="-128"/>
              <a:ea typeface="游ゴシック" panose="020B0400000000000000" pitchFamily="50" charset="-128"/>
            </a:endParaRPr>
          </a:p>
          <a:p>
            <a:pPr>
              <a:lnSpc>
                <a:spcPct val="120000"/>
              </a:lnSpc>
            </a:pPr>
            <a:r>
              <a:rPr lang="ja-JP" altLang="en-US" sz="5400" b="1" dirty="0">
                <a:latin typeface="游ゴシック" panose="020B0400000000000000" pitchFamily="50" charset="-128"/>
                <a:ea typeface="游ゴシック" panose="020B0400000000000000" pitchFamily="50" charset="-128"/>
              </a:rPr>
              <a:t>心配だ</a:t>
            </a:r>
            <a:r>
              <a:rPr lang="en-US" altLang="ja-JP" sz="5400" b="1" dirty="0">
                <a:latin typeface="游ゴシック" panose="020B0400000000000000" pitchFamily="50" charset="-128"/>
                <a:ea typeface="游ゴシック" panose="020B0400000000000000" pitchFamily="50" charset="-128"/>
              </a:rPr>
              <a:t>…</a:t>
            </a:r>
            <a:endParaRPr lang="ja-JP" altLang="en-US" sz="5400" b="1" dirty="0">
              <a:solidFill>
                <a:schemeClr val="bg1"/>
              </a:solidFill>
              <a:ea typeface="游ゴシック" panose="020B0400000000000000" pitchFamily="50" charset="-128"/>
            </a:endParaRPr>
          </a:p>
        </p:txBody>
      </p:sp>
      <p:sp>
        <p:nvSpPr>
          <p:cNvPr id="4" name="正方形/長方形 3"/>
          <p:cNvSpPr/>
          <p:nvPr/>
        </p:nvSpPr>
        <p:spPr>
          <a:xfrm rot="10800000" flipH="1" flipV="1">
            <a:off x="1056638" y="511216"/>
            <a:ext cx="7083220" cy="1107996"/>
          </a:xfrm>
          <a:prstGeom prst="rect">
            <a:avLst/>
          </a:prstGeom>
          <a:solidFill>
            <a:schemeClr val="accent2">
              <a:lumMod val="20000"/>
              <a:lumOff val="80000"/>
            </a:schemeClr>
          </a:solidFill>
          <a:ln>
            <a:solidFill>
              <a:schemeClr val="accent2">
                <a:lumMod val="50000"/>
              </a:schemeClr>
            </a:solidFill>
          </a:ln>
        </p:spPr>
        <p:txBody>
          <a:bodyPr wrap="square" tIns="180000">
            <a:noAutofit/>
          </a:bodyPr>
          <a:lstStyle/>
          <a:p>
            <a:pPr algn="ctr"/>
            <a:r>
              <a:rPr lang="ja-JP" altLang="en-US" sz="6000" b="1" dirty="0">
                <a:latin typeface="游ゴシック" panose="020B0400000000000000" pitchFamily="50" charset="-128"/>
                <a:ea typeface="游ゴシック" panose="020B0400000000000000" pitchFamily="50" charset="-128"/>
              </a:rPr>
              <a:t> </a:t>
            </a:r>
            <a:r>
              <a:rPr lang="ja-JP" altLang="en-US" sz="6600" b="1" dirty="0">
                <a:latin typeface="メイリオ" panose="020B0604030504040204" pitchFamily="50" charset="-128"/>
                <a:ea typeface="メイリオ" panose="020B0604030504040204" pitchFamily="50" charset="-128"/>
              </a:rPr>
              <a:t>唯円の憂い</a:t>
            </a:r>
          </a:p>
        </p:txBody>
      </p:sp>
    </p:spTree>
    <p:custDataLst>
      <p:tags r:id="rId1"/>
    </p:custDataLst>
    <p:extLst>
      <p:ext uri="{BB962C8B-B14F-4D97-AF65-F5344CB8AC3E}">
        <p14:creationId xmlns:p14="http://schemas.microsoft.com/office/powerpoint/2010/main" val="3111613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3" cstate="screen">
            <a:extLst>
              <a:ext uri="{28A0092B-C50C-407E-A947-70E740481C1C}">
                <a14:useLocalDpi xmlns:a14="http://schemas.microsoft.com/office/drawing/2010/main"/>
              </a:ext>
            </a:extLst>
          </a:blip>
          <a:srcRect l="31602" t="28404" r="32677" b="50107"/>
          <a:stretch/>
        </p:blipFill>
        <p:spPr>
          <a:xfrm>
            <a:off x="330613" y="-104932"/>
            <a:ext cx="8482773" cy="7150309"/>
          </a:xfrm>
          <a:prstGeom prst="rect">
            <a:avLst/>
          </a:prstGeom>
        </p:spPr>
      </p:pic>
      <p:sp>
        <p:nvSpPr>
          <p:cNvPr id="6" name="角丸四角形吹き出し 5"/>
          <p:cNvSpPr/>
          <p:nvPr/>
        </p:nvSpPr>
        <p:spPr>
          <a:xfrm>
            <a:off x="196770" y="3740433"/>
            <a:ext cx="8750460" cy="2289977"/>
          </a:xfrm>
          <a:prstGeom prst="wedgeRoundRectCallout">
            <a:avLst>
              <a:gd name="adj1" fmla="val 7947"/>
              <a:gd name="adj2" fmla="val -70876"/>
              <a:gd name="adj3" fmla="val 16667"/>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4000" b="1" dirty="0">
                <a:solidFill>
                  <a:schemeClr val="tx1"/>
                </a:solidFill>
                <a:latin typeface="游ゴシック" panose="020B0400000000000000" pitchFamily="50" charset="-128"/>
                <a:ea typeface="游ゴシック" panose="020B0400000000000000" pitchFamily="50" charset="-128"/>
              </a:rPr>
              <a:t>もしも、</a:t>
            </a:r>
            <a:endParaRPr lang="en-US" altLang="ja-JP" sz="4000" b="1" dirty="0">
              <a:solidFill>
                <a:schemeClr val="tx1"/>
              </a:solidFill>
              <a:latin typeface="游ゴシック" panose="020B0400000000000000" pitchFamily="50" charset="-128"/>
              <a:ea typeface="游ゴシック" panose="020B0400000000000000" pitchFamily="50" charset="-128"/>
            </a:endParaRPr>
          </a:p>
          <a:p>
            <a:r>
              <a:rPr lang="ja-JP" altLang="en-US" sz="4000" b="1" dirty="0">
                <a:solidFill>
                  <a:schemeClr val="tx1"/>
                </a:solidFill>
                <a:latin typeface="游ゴシック" panose="020B0400000000000000" pitchFamily="50" charset="-128"/>
                <a:ea typeface="游ゴシック" panose="020B0400000000000000" pitchFamily="50" charset="-128"/>
              </a:rPr>
              <a:t>誤った考えを言い合っている人々の言葉にまどわされそうになったら</a:t>
            </a:r>
            <a:r>
              <a:rPr lang="en-US" altLang="ja-JP" sz="4000" b="1" dirty="0">
                <a:solidFill>
                  <a:schemeClr val="tx1"/>
                </a:solidFill>
                <a:latin typeface="游ゴシック" panose="020B0400000000000000" pitchFamily="50" charset="-128"/>
                <a:ea typeface="游ゴシック" panose="020B0400000000000000" pitchFamily="50" charset="-128"/>
              </a:rPr>
              <a:t>…</a:t>
            </a:r>
            <a:endParaRPr lang="ja-JP" altLang="en-US" sz="4000" b="1" dirty="0">
              <a:solidFill>
                <a:schemeClr val="tx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080053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3" cstate="screen">
            <a:extLst>
              <a:ext uri="{28A0092B-C50C-407E-A947-70E740481C1C}">
                <a14:useLocalDpi xmlns:a14="http://schemas.microsoft.com/office/drawing/2010/main"/>
              </a:ext>
            </a:extLst>
          </a:blip>
          <a:srcRect l="31602" t="28404" r="32677" b="50107"/>
          <a:stretch/>
        </p:blipFill>
        <p:spPr>
          <a:xfrm>
            <a:off x="330613" y="-104932"/>
            <a:ext cx="8482773" cy="7150309"/>
          </a:xfrm>
          <a:prstGeom prst="rect">
            <a:avLst/>
          </a:prstGeom>
        </p:spPr>
      </p:pic>
      <p:sp>
        <p:nvSpPr>
          <p:cNvPr id="4" name="角丸四角形吹き出し 3"/>
          <p:cNvSpPr/>
          <p:nvPr/>
        </p:nvSpPr>
        <p:spPr>
          <a:xfrm>
            <a:off x="196770" y="3740433"/>
            <a:ext cx="8750460" cy="2648792"/>
          </a:xfrm>
          <a:prstGeom prst="wedgeRoundRectCallout">
            <a:avLst>
              <a:gd name="adj1" fmla="val 5293"/>
              <a:gd name="adj2" fmla="val -63270"/>
              <a:gd name="adj3" fmla="val 16667"/>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lIns="144000" tIns="216000" rtlCol="0" anchor="ctr"/>
          <a:lstStyle/>
          <a:p>
            <a:pPr>
              <a:lnSpc>
                <a:spcPct val="80000"/>
              </a:lnSpc>
            </a:pPr>
            <a:r>
              <a:rPr lang="ja-JP" altLang="en-US" sz="9600" b="1" dirty="0">
                <a:solidFill>
                  <a:srgbClr val="FF0000"/>
                </a:solidFill>
                <a:latin typeface="メイリオ" panose="020B0604030504040204" pitchFamily="50" charset="-128"/>
                <a:ea typeface="メイリオ" panose="020B0604030504040204" pitchFamily="50" charset="-128"/>
              </a:rPr>
              <a:t>お聖教</a:t>
            </a:r>
            <a:r>
              <a:rPr lang="ja-JP" altLang="en-US" sz="7200" b="1" dirty="0">
                <a:solidFill>
                  <a:schemeClr val="tx1"/>
                </a:solidFill>
                <a:latin typeface="游ゴシック" panose="020B0400000000000000" pitchFamily="50" charset="-128"/>
                <a:ea typeface="游ゴシック" panose="020B0400000000000000" pitchFamily="50" charset="-128"/>
              </a:rPr>
              <a:t>を</a:t>
            </a:r>
            <a:endParaRPr lang="en-US" altLang="ja-JP" sz="7200" b="1" dirty="0">
              <a:solidFill>
                <a:schemeClr val="tx1"/>
              </a:solidFill>
              <a:latin typeface="游ゴシック" panose="020B0400000000000000" pitchFamily="50" charset="-128"/>
              <a:ea typeface="游ゴシック" panose="020B0400000000000000" pitchFamily="50" charset="-128"/>
            </a:endParaRPr>
          </a:p>
          <a:p>
            <a:pPr>
              <a:lnSpc>
                <a:spcPct val="80000"/>
              </a:lnSpc>
            </a:pPr>
            <a:r>
              <a:rPr lang="ja-JP" altLang="en-US" sz="7200" b="1" dirty="0">
                <a:solidFill>
                  <a:schemeClr val="tx1"/>
                </a:solidFill>
                <a:latin typeface="游ゴシック" panose="020B0400000000000000" pitchFamily="50" charset="-128"/>
                <a:ea typeface="游ゴシック" panose="020B0400000000000000" pitchFamily="50" charset="-128"/>
              </a:rPr>
              <a:t>ご覧になりなさい！</a:t>
            </a:r>
          </a:p>
        </p:txBody>
      </p:sp>
    </p:spTree>
    <p:extLst>
      <p:ext uri="{BB962C8B-B14F-4D97-AF65-F5344CB8AC3E}">
        <p14:creationId xmlns:p14="http://schemas.microsoft.com/office/powerpoint/2010/main" val="2066929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631767" y="1200376"/>
            <a:ext cx="8006755" cy="4457247"/>
          </a:xfrm>
          <a:prstGeom prst="rect">
            <a:avLst/>
          </a:prstGeom>
          <a:solidFill>
            <a:schemeClr val="bg1"/>
          </a:solidFill>
          <a:ln>
            <a:noFill/>
          </a:ln>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4400" b="1" dirty="0">
                <a:latin typeface="+mj-ea"/>
              </a:rPr>
              <a:t>「故聖人（親鸞）の御こころにあひかなひて御もちゐ候ふ御聖教」</a:t>
            </a:r>
            <a:endParaRPr lang="en-US" altLang="ja-JP" sz="4400" b="1" dirty="0">
              <a:latin typeface="+mj-ea"/>
            </a:endParaRPr>
          </a:p>
          <a:p>
            <a:endParaRPr lang="en-US" altLang="ja-JP" sz="4400" b="1" dirty="0">
              <a:latin typeface="+mj-ea"/>
            </a:endParaRPr>
          </a:p>
          <a:p>
            <a:r>
              <a:rPr lang="ja-JP" altLang="en-US" sz="4400" b="1" dirty="0">
                <a:latin typeface="+mj-ea"/>
              </a:rPr>
              <a:t>→親鸞聖人は、自ら書き写したお</a:t>
            </a:r>
            <a:endParaRPr lang="en-US" altLang="ja-JP" sz="4400" b="1" dirty="0">
              <a:latin typeface="+mj-ea"/>
            </a:endParaRPr>
          </a:p>
          <a:p>
            <a:r>
              <a:rPr lang="ja-JP" altLang="en-US" sz="4400" b="1" dirty="0">
                <a:latin typeface="+mj-ea"/>
              </a:rPr>
              <a:t>　 聖教を</a:t>
            </a:r>
            <a:r>
              <a:rPr lang="ja-JP" altLang="en-US" sz="4400" b="1" dirty="0">
                <a:latin typeface="游ゴシック" panose="020B0400000000000000" pitchFamily="50" charset="-128"/>
                <a:ea typeface="游ゴシック" panose="020B0400000000000000" pitchFamily="50" charset="-128"/>
              </a:rPr>
              <a:t>、関東の門弟に送り、</a:t>
            </a:r>
            <a:endParaRPr lang="en-US" altLang="ja-JP" sz="4400" b="1" dirty="0">
              <a:latin typeface="游ゴシック" panose="020B0400000000000000" pitchFamily="50" charset="-128"/>
              <a:ea typeface="游ゴシック" panose="020B0400000000000000" pitchFamily="50" charset="-128"/>
            </a:endParaRPr>
          </a:p>
          <a:p>
            <a:r>
              <a:rPr lang="ja-JP" altLang="en-US" sz="4400" b="1" dirty="0">
                <a:latin typeface="游ゴシック" panose="020B0400000000000000" pitchFamily="50" charset="-128"/>
                <a:ea typeface="游ゴシック" panose="020B0400000000000000" pitchFamily="50" charset="-128"/>
              </a:rPr>
              <a:t>　ご本願の教えを正しく領解す</a:t>
            </a:r>
            <a:endParaRPr lang="en-US" altLang="ja-JP" sz="4400" b="1" dirty="0">
              <a:latin typeface="游ゴシック" panose="020B0400000000000000" pitchFamily="50" charset="-128"/>
              <a:ea typeface="游ゴシック" panose="020B0400000000000000" pitchFamily="50" charset="-128"/>
            </a:endParaRPr>
          </a:p>
          <a:p>
            <a:r>
              <a:rPr lang="ja-JP" altLang="en-US" sz="4400" b="1" dirty="0">
                <a:latin typeface="游ゴシック" panose="020B0400000000000000" pitchFamily="50" charset="-128"/>
                <a:ea typeface="游ゴシック" panose="020B0400000000000000" pitchFamily="50" charset="-128"/>
              </a:rPr>
              <a:t>　るよう勧められていた。</a:t>
            </a:r>
            <a:endParaRPr lang="en-US" altLang="ja-JP" sz="4400" b="1" dirty="0">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1493398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rot="10800000" flipH="1" flipV="1">
            <a:off x="1045424" y="375879"/>
            <a:ext cx="7236929" cy="1107996"/>
          </a:xfrm>
          <a:prstGeom prst="rect">
            <a:avLst/>
          </a:prstGeom>
          <a:solidFill>
            <a:schemeClr val="accent2">
              <a:lumMod val="20000"/>
              <a:lumOff val="80000"/>
            </a:schemeClr>
          </a:solidFill>
          <a:ln>
            <a:solidFill>
              <a:schemeClr val="accent2">
                <a:lumMod val="50000"/>
              </a:schemeClr>
            </a:solidFill>
          </a:ln>
        </p:spPr>
        <p:txBody>
          <a:bodyPr wrap="square" tIns="180000">
            <a:noAutofit/>
          </a:bodyPr>
          <a:lstStyle/>
          <a:p>
            <a:pPr algn="ctr"/>
            <a:r>
              <a:rPr lang="ja-JP" altLang="en-US" sz="5400" b="1" dirty="0">
                <a:latin typeface="メイリオ" panose="020B0604030504040204" pitchFamily="50" charset="-128"/>
                <a:ea typeface="メイリオ" panose="020B0604030504040204" pitchFamily="50" charset="-128"/>
              </a:rPr>
              <a:t>浄土真宗の聖教</a:t>
            </a:r>
          </a:p>
        </p:txBody>
      </p:sp>
      <p:sp>
        <p:nvSpPr>
          <p:cNvPr id="5" name="正方形/長方形 4"/>
          <p:cNvSpPr/>
          <p:nvPr/>
        </p:nvSpPr>
        <p:spPr>
          <a:xfrm>
            <a:off x="393192" y="2174470"/>
            <a:ext cx="8357616" cy="4031873"/>
          </a:xfrm>
          <a:prstGeom prst="rect">
            <a:avLst/>
          </a:prstGeom>
          <a:ln>
            <a:solidFill>
              <a:schemeClr val="tx1">
                <a:lumMod val="95000"/>
                <a:lumOff val="5000"/>
              </a:schemeClr>
            </a:solidFill>
          </a:ln>
        </p:spPr>
        <p:txBody>
          <a:bodyPr wrap="square">
            <a:spAutoFit/>
          </a:bodyPr>
          <a:lstStyle/>
          <a:p>
            <a:r>
              <a:rPr lang="ja-JP" altLang="en-US" sz="3200" b="1" dirty="0">
                <a:latin typeface="游ゴシック" panose="020B0400000000000000" pitchFamily="50" charset="-128"/>
                <a:ea typeface="游ゴシック" panose="020B0400000000000000" pitchFamily="50" charset="-128"/>
              </a:rPr>
              <a:t>浄土真宗の聖教は、（一）浄土三部経（二）七高僧の撰述、（三）宗祖の撰述であり、上記のほか、宗祖の教えを伝承し、その意義を明らかにされた第三代宗主覚如上人の撰述及び第八代宗主蓮如上人の</a:t>
            </a:r>
            <a:r>
              <a:rPr lang="en-US" altLang="ja-JP" sz="3200" b="1" dirty="0">
                <a:latin typeface="游ゴシック" panose="020B0400000000000000" pitchFamily="50" charset="-128"/>
                <a:ea typeface="游ゴシック" panose="020B0400000000000000" pitchFamily="50" charset="-128"/>
              </a:rPr>
              <a:t>『</a:t>
            </a:r>
            <a:r>
              <a:rPr lang="ja-JP" altLang="en-US" sz="3200" b="1" dirty="0">
                <a:latin typeface="游ゴシック" panose="020B0400000000000000" pitchFamily="50" charset="-128"/>
                <a:ea typeface="游ゴシック" panose="020B0400000000000000" pitchFamily="50" charset="-128"/>
              </a:rPr>
              <a:t>御文章</a:t>
            </a:r>
            <a:r>
              <a:rPr lang="en-US" altLang="ja-JP" sz="3200" b="1" dirty="0">
                <a:latin typeface="游ゴシック" panose="020B0400000000000000" pitchFamily="50" charset="-128"/>
                <a:ea typeface="游ゴシック" panose="020B0400000000000000" pitchFamily="50" charset="-128"/>
              </a:rPr>
              <a:t>』</a:t>
            </a:r>
            <a:r>
              <a:rPr lang="ja-JP" altLang="en-US" sz="3200" b="1" dirty="0">
                <a:latin typeface="游ゴシック" panose="020B0400000000000000" pitchFamily="50" charset="-128"/>
                <a:ea typeface="游ゴシック" panose="020B0400000000000000" pitchFamily="50" charset="-128"/>
              </a:rPr>
              <a:t>等、並びに宗祖や蓮如上人が信心の鑑として敬重された典籍は聖教に準ずる。</a:t>
            </a:r>
            <a:endParaRPr lang="en-US" altLang="ja-JP" sz="3200" b="1" dirty="0">
              <a:latin typeface="游ゴシック" panose="020B0400000000000000" pitchFamily="50" charset="-128"/>
              <a:ea typeface="游ゴシック" panose="020B0400000000000000" pitchFamily="50" charset="-128"/>
            </a:endParaRPr>
          </a:p>
          <a:p>
            <a:pPr algn="r"/>
            <a:r>
              <a:rPr lang="ja-JP" altLang="en-US" sz="3200" b="1" dirty="0">
                <a:latin typeface="游ゴシック" panose="020B0400000000000000" pitchFamily="50" charset="-128"/>
                <a:ea typeface="游ゴシック" panose="020B0400000000000000" pitchFamily="50" charset="-128"/>
              </a:rPr>
              <a:t>（</a:t>
            </a:r>
            <a:r>
              <a:rPr lang="en-US" altLang="ja-JP" sz="3200" b="1" dirty="0">
                <a:latin typeface="游ゴシック" panose="020B0400000000000000" pitchFamily="50" charset="-128"/>
                <a:ea typeface="游ゴシック" panose="020B0400000000000000" pitchFamily="50" charset="-128"/>
              </a:rPr>
              <a:t>『</a:t>
            </a:r>
            <a:r>
              <a:rPr lang="ja-JP" altLang="en-US" sz="3200" b="1" dirty="0">
                <a:latin typeface="游ゴシック" panose="020B0400000000000000" pitchFamily="50" charset="-128"/>
                <a:ea typeface="游ゴシック" panose="020B0400000000000000" pitchFamily="50" charset="-128"/>
              </a:rPr>
              <a:t>浄土真宗聖典全書</a:t>
            </a:r>
            <a:r>
              <a:rPr lang="en-US" altLang="ja-JP" sz="3200" b="1" dirty="0">
                <a:latin typeface="游ゴシック" panose="020B0400000000000000" pitchFamily="50" charset="-128"/>
                <a:ea typeface="游ゴシック" panose="020B0400000000000000" pitchFamily="50" charset="-128"/>
              </a:rPr>
              <a:t>』</a:t>
            </a:r>
            <a:r>
              <a:rPr lang="ja-JP" altLang="en-US" sz="3200" b="1" dirty="0">
                <a:latin typeface="游ゴシック" panose="020B0400000000000000" pitchFamily="50" charset="-128"/>
                <a:ea typeface="游ゴシック" panose="020B0400000000000000" pitchFamily="50" charset="-128"/>
              </a:rPr>
              <a:t>凡例）</a:t>
            </a:r>
            <a:endParaRPr lang="en-US" altLang="ja-JP" sz="3200" b="1" dirty="0">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3923539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rot="10800000" flipH="1" flipV="1">
            <a:off x="1045425" y="375879"/>
            <a:ext cx="6803136" cy="1107996"/>
          </a:xfrm>
          <a:prstGeom prst="rect">
            <a:avLst/>
          </a:prstGeom>
          <a:solidFill>
            <a:schemeClr val="accent2">
              <a:lumMod val="20000"/>
              <a:lumOff val="80000"/>
            </a:schemeClr>
          </a:solidFill>
          <a:ln>
            <a:solidFill>
              <a:schemeClr val="accent2">
                <a:lumMod val="50000"/>
              </a:schemeClr>
            </a:solidFill>
          </a:ln>
        </p:spPr>
        <p:txBody>
          <a:bodyPr wrap="square" tIns="180000">
            <a:noAutofit/>
          </a:bodyPr>
          <a:lstStyle/>
          <a:p>
            <a:pPr algn="ctr"/>
            <a:r>
              <a:rPr lang="ja-JP" altLang="en-US" sz="6600" b="1" dirty="0">
                <a:latin typeface="メイリオ" panose="020B0604030504040204" pitchFamily="50" charset="-128"/>
                <a:ea typeface="メイリオ" panose="020B0604030504040204" pitchFamily="50" charset="-128"/>
              </a:rPr>
              <a:t>お　聖　教</a:t>
            </a:r>
          </a:p>
        </p:txBody>
      </p:sp>
      <p:sp>
        <p:nvSpPr>
          <p:cNvPr id="5" name="正方形/長方形 4"/>
          <p:cNvSpPr/>
          <p:nvPr/>
        </p:nvSpPr>
        <p:spPr>
          <a:xfrm>
            <a:off x="860263" y="1761144"/>
            <a:ext cx="7173459" cy="2585323"/>
          </a:xfrm>
          <a:prstGeom prst="rect">
            <a:avLst/>
          </a:prstGeom>
          <a:ln>
            <a:noFill/>
          </a:ln>
        </p:spPr>
        <p:txBody>
          <a:bodyPr wrap="square">
            <a:spAutoFit/>
          </a:bodyPr>
          <a:lstStyle/>
          <a:p>
            <a:r>
              <a:rPr lang="ja-JP" altLang="en-US" sz="5400" b="1" dirty="0">
                <a:latin typeface="游ゴシック" panose="020B0400000000000000" pitchFamily="50" charset="-128"/>
                <a:ea typeface="游ゴシック" panose="020B0400000000000000" pitchFamily="50" charset="-128"/>
              </a:rPr>
              <a:t>教えを正しく理解する上でのゆるぎない依りどころ</a:t>
            </a:r>
            <a:endParaRPr lang="ja-JP" altLang="en-US" sz="5400" b="1" dirty="0">
              <a:solidFill>
                <a:schemeClr val="bg1"/>
              </a:solidFill>
              <a:latin typeface="游ゴシック" panose="020B0400000000000000" pitchFamily="50" charset="-128"/>
              <a:ea typeface="游ゴシック" panose="020B0400000000000000" pitchFamily="50" charset="-128"/>
            </a:endParaRPr>
          </a:p>
        </p:txBody>
      </p:sp>
      <p:sp>
        <p:nvSpPr>
          <p:cNvPr id="6" name="正方形/長方形 5"/>
          <p:cNvSpPr/>
          <p:nvPr/>
        </p:nvSpPr>
        <p:spPr>
          <a:xfrm>
            <a:off x="570659" y="4346467"/>
            <a:ext cx="8357616" cy="2308324"/>
          </a:xfrm>
          <a:prstGeom prst="rect">
            <a:avLst/>
          </a:prstGeom>
        </p:spPr>
        <p:txBody>
          <a:bodyPr wrap="square">
            <a:spAutoFit/>
          </a:bodyPr>
          <a:lstStyle/>
          <a:p>
            <a:r>
              <a:rPr lang="ja-JP" altLang="en-US" sz="4800" b="1" dirty="0">
                <a:solidFill>
                  <a:srgbClr val="FF0000"/>
                </a:solidFill>
                <a:latin typeface="游ゴシック" panose="020B0400000000000000" pitchFamily="50" charset="-128"/>
                <a:ea typeface="游ゴシック" panose="020B0400000000000000" pitchFamily="50" charset="-128"/>
              </a:rPr>
              <a:t>自力的な理解に陥らないためには、お聖教を素直にいただくことが大切</a:t>
            </a:r>
          </a:p>
        </p:txBody>
      </p:sp>
    </p:spTree>
    <p:custDataLst>
      <p:tags r:id="rId1"/>
    </p:custDataLst>
    <p:extLst>
      <p:ext uri="{BB962C8B-B14F-4D97-AF65-F5344CB8AC3E}">
        <p14:creationId xmlns:p14="http://schemas.microsoft.com/office/powerpoint/2010/main" val="3275657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rotWithShape="1">
          <a:blip r:embed="rId4" cstate="screen">
            <a:extLst>
              <a:ext uri="{28A0092B-C50C-407E-A947-70E740481C1C}">
                <a14:useLocalDpi xmlns:a14="http://schemas.microsoft.com/office/drawing/2010/main"/>
              </a:ext>
            </a:extLst>
          </a:blip>
          <a:srcRect l="29402" t="26901" r="32370" b="40598"/>
          <a:stretch/>
        </p:blipFill>
        <p:spPr>
          <a:xfrm>
            <a:off x="3782042" y="427369"/>
            <a:ext cx="6087671" cy="7252032"/>
          </a:xfrm>
          <a:prstGeom prst="rect">
            <a:avLst/>
          </a:prstGeom>
        </p:spPr>
      </p:pic>
      <p:sp>
        <p:nvSpPr>
          <p:cNvPr id="8" name="角丸四角形吹き出し 7"/>
          <p:cNvSpPr/>
          <p:nvPr/>
        </p:nvSpPr>
        <p:spPr>
          <a:xfrm>
            <a:off x="1785257" y="59922"/>
            <a:ext cx="3055325" cy="6624269"/>
          </a:xfrm>
          <a:prstGeom prst="wedgeRoundRectCallout">
            <a:avLst>
              <a:gd name="adj1" fmla="val 83667"/>
              <a:gd name="adj2" fmla="val -13606"/>
              <a:gd name="adj3" fmla="val 16667"/>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defRPr/>
            </a:pPr>
            <a:r>
              <a:rPr lang="ja-JP" altLang="en-US" sz="4000" b="1" dirty="0">
                <a:solidFill>
                  <a:schemeClr val="tx1"/>
                </a:solidFill>
                <a:latin typeface="游ゴシック" panose="020B0400000000000000" pitchFamily="50" charset="-128"/>
                <a:ea typeface="游ゴシック" panose="020B0400000000000000" pitchFamily="50" charset="-128"/>
              </a:rPr>
              <a:t>真実の教えを頂くことこそが親鸞聖人のおこころ</a:t>
            </a:r>
            <a:r>
              <a:rPr lang="en-US" altLang="ja-JP" sz="4000" b="1" dirty="0">
                <a:solidFill>
                  <a:schemeClr val="tx1"/>
                </a:solidFill>
                <a:latin typeface="游ゴシック" panose="020B0400000000000000" pitchFamily="50" charset="-128"/>
                <a:ea typeface="游ゴシック" panose="020B0400000000000000" pitchFamily="50" charset="-128"/>
              </a:rPr>
              <a:t>…</a:t>
            </a:r>
          </a:p>
          <a:p>
            <a:pPr>
              <a:defRPr/>
            </a:pPr>
            <a:r>
              <a:rPr lang="ja-JP" altLang="en-US" sz="4000" b="1" dirty="0">
                <a:solidFill>
                  <a:schemeClr val="tx1"/>
                </a:solidFill>
                <a:latin typeface="游ゴシック" panose="020B0400000000000000" pitchFamily="50" charset="-128"/>
                <a:ea typeface="游ゴシック" panose="020B0400000000000000" pitchFamily="50" charset="-128"/>
              </a:rPr>
              <a:t>お聖教を読み誤ることがあってはなりません。</a:t>
            </a:r>
          </a:p>
        </p:txBody>
      </p:sp>
      <p:sp>
        <p:nvSpPr>
          <p:cNvPr id="2" name="テキスト ボックス 1"/>
          <p:cNvSpPr txBox="1"/>
          <p:nvPr/>
        </p:nvSpPr>
        <p:spPr>
          <a:xfrm>
            <a:off x="95559" y="658660"/>
            <a:ext cx="1538883" cy="5495394"/>
          </a:xfrm>
          <a:prstGeom prst="rect">
            <a:avLst/>
          </a:prstGeom>
          <a:noFill/>
        </p:spPr>
        <p:txBody>
          <a:bodyPr vert="eaVert" wrap="square" rtlCol="0">
            <a:spAutoFit/>
          </a:bodyPr>
          <a:lstStyle/>
          <a:p>
            <a:r>
              <a:rPr kumimoji="1" lang="ja-JP" altLang="en-US" sz="4400" b="1" dirty="0">
                <a:solidFill>
                  <a:srgbClr val="FF0000"/>
                </a:solidFill>
                <a:latin typeface="游ゴシック" panose="020B0400000000000000" pitchFamily="50" charset="-128"/>
                <a:ea typeface="游ゴシック" panose="020B0400000000000000" pitchFamily="50" charset="-128"/>
              </a:rPr>
              <a:t>自分勝手に読んではならない！</a:t>
            </a:r>
          </a:p>
        </p:txBody>
      </p:sp>
    </p:spTree>
    <p:custDataLst>
      <p:tags r:id="rId1"/>
    </p:custDataLst>
    <p:extLst>
      <p:ext uri="{BB962C8B-B14F-4D97-AF65-F5344CB8AC3E}">
        <p14:creationId xmlns:p14="http://schemas.microsoft.com/office/powerpoint/2010/main" val="3864103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ABCA4766-335A-1373-9799-0C274F9BA6E4}"/>
              </a:ext>
            </a:extLst>
          </p:cNvPr>
          <p:cNvSpPr txBox="1"/>
          <p:nvPr/>
        </p:nvSpPr>
        <p:spPr>
          <a:xfrm>
            <a:off x="7312788" y="166687"/>
            <a:ext cx="1468378" cy="6477000"/>
          </a:xfrm>
          <a:prstGeom prst="rect">
            <a:avLst/>
          </a:prstGeom>
          <a:noFill/>
          <a:ln w="76200" cmpd="sng">
            <a:solidFill>
              <a:schemeClr val="tx1"/>
            </a:solidFill>
          </a:ln>
          <a:effectLst>
            <a:softEdge rad="317500"/>
          </a:effectLst>
        </p:spPr>
        <p:txBody>
          <a:bodyPr vert="eaVert" wrap="square" rtlCol="0">
            <a:noAutofit/>
          </a:bodyPr>
          <a:lstStyle/>
          <a:p>
            <a:r>
              <a:rPr lang="ja-JP" altLang="en-US" sz="4000" b="1" dirty="0">
                <a:effectLst>
                  <a:glow rad="228600">
                    <a:schemeClr val="bg1"/>
                  </a:glow>
                </a:effectLst>
                <a:latin typeface="游ゴシック" panose="020B0400000000000000" pitchFamily="50" charset="-128"/>
                <a:ea typeface="游ゴシック" panose="020B0400000000000000" pitchFamily="50" charset="-128"/>
              </a:rPr>
              <a:t>　内藤知康和上</a:t>
            </a:r>
            <a:endParaRPr lang="en-US" altLang="ja-JP" sz="4000" b="1" dirty="0">
              <a:effectLst>
                <a:glow rad="228600">
                  <a:schemeClr val="bg1"/>
                </a:glow>
              </a:effectLst>
              <a:latin typeface="游ゴシック" panose="020B0400000000000000" pitchFamily="50" charset="-128"/>
              <a:ea typeface="游ゴシック" panose="020B0400000000000000" pitchFamily="50" charset="-128"/>
            </a:endParaRPr>
          </a:p>
          <a:p>
            <a:r>
              <a:rPr lang="ja-JP" altLang="en-US" sz="3200" b="1" dirty="0">
                <a:effectLst>
                  <a:glow rad="228600">
                    <a:schemeClr val="bg1"/>
                  </a:glow>
                </a:effectLst>
                <a:latin typeface="游ゴシック" panose="020B0400000000000000" pitchFamily="50" charset="-128"/>
                <a:ea typeface="游ゴシック" panose="020B0400000000000000" pitchFamily="50" charset="-128"/>
              </a:rPr>
              <a:t>　　　（</a:t>
            </a:r>
            <a:r>
              <a:rPr lang="en-US" altLang="ja-JP" sz="3200" b="1" dirty="0">
                <a:effectLst>
                  <a:glow rad="228600">
                    <a:schemeClr val="bg1"/>
                  </a:glow>
                </a:effectLst>
                <a:latin typeface="游ゴシック" panose="020B0400000000000000" pitchFamily="50" charset="-128"/>
                <a:ea typeface="游ゴシック" panose="020B0400000000000000" pitchFamily="50" charset="-128"/>
              </a:rPr>
              <a:t>『</a:t>
            </a:r>
            <a:r>
              <a:rPr lang="ja-JP" altLang="en-US" sz="3200" b="1" dirty="0">
                <a:effectLst>
                  <a:glow rad="228600">
                    <a:schemeClr val="bg1"/>
                  </a:glow>
                </a:effectLst>
                <a:latin typeface="游ゴシック" panose="020B0400000000000000" pitchFamily="50" charset="-128"/>
                <a:ea typeface="游ゴシック" panose="020B0400000000000000" pitchFamily="50" charset="-128"/>
              </a:rPr>
              <a:t>やわらかな眼</a:t>
            </a:r>
            <a:r>
              <a:rPr lang="en-US" altLang="ja-JP" sz="3200" b="1" dirty="0">
                <a:effectLst>
                  <a:glow rad="228600">
                    <a:schemeClr val="bg1"/>
                  </a:glow>
                </a:effectLst>
                <a:latin typeface="游ゴシック" panose="020B0400000000000000" pitchFamily="50" charset="-128"/>
                <a:ea typeface="游ゴシック" panose="020B0400000000000000" pitchFamily="50" charset="-128"/>
              </a:rPr>
              <a:t>』</a:t>
            </a:r>
            <a:r>
              <a:rPr lang="ja-JP" altLang="en-US" sz="3200" b="1" dirty="0">
                <a:effectLst>
                  <a:glow rad="228600">
                    <a:schemeClr val="bg1"/>
                  </a:glow>
                </a:effectLst>
                <a:latin typeface="游ゴシック" panose="020B0400000000000000" pitchFamily="50" charset="-128"/>
                <a:ea typeface="游ゴシック" panose="020B0400000000000000" pitchFamily="50" charset="-128"/>
              </a:rPr>
              <a:t>より）</a:t>
            </a:r>
            <a:endParaRPr lang="ja-JP" altLang="en-US" sz="3200" b="1" dirty="0">
              <a:solidFill>
                <a:schemeClr val="bg1"/>
              </a:solidFill>
              <a:effectLst>
                <a:glow rad="228600">
                  <a:schemeClr val="tx1"/>
                </a:glow>
              </a:effectLst>
              <a:latin typeface="游ゴシック" panose="020B0400000000000000" pitchFamily="50" charset="-128"/>
              <a:ea typeface="游ゴシック" panose="020B0400000000000000" pitchFamily="50" charset="-128"/>
            </a:endParaRPr>
          </a:p>
        </p:txBody>
      </p:sp>
      <p:sp>
        <p:nvSpPr>
          <p:cNvPr id="7" name="テキスト ボックス 6">
            <a:extLst>
              <a:ext uri="{FF2B5EF4-FFF2-40B4-BE49-F238E27FC236}">
                <a16:creationId xmlns:a16="http://schemas.microsoft.com/office/drawing/2014/main" id="{AEE480CE-8BCC-7F56-8553-998FFB347463}"/>
              </a:ext>
            </a:extLst>
          </p:cNvPr>
          <p:cNvSpPr txBox="1"/>
          <p:nvPr/>
        </p:nvSpPr>
        <p:spPr>
          <a:xfrm>
            <a:off x="723901" y="432593"/>
            <a:ext cx="6467354" cy="5992813"/>
          </a:xfrm>
          <a:prstGeom prst="rect">
            <a:avLst/>
          </a:prstGeom>
          <a:solidFill>
            <a:schemeClr val="tx2">
              <a:lumMod val="20000"/>
              <a:lumOff val="80000"/>
            </a:schemeClr>
          </a:solidFill>
          <a:effectLst/>
        </p:spPr>
        <p:txBody>
          <a:bodyPr vert="eaVert" wrap="square" rtlCol="0">
            <a:noAutofit/>
          </a:bodyPr>
          <a:lstStyle/>
          <a:p>
            <a:r>
              <a:rPr lang="ja-JP" altLang="en-US" sz="4000" b="1" dirty="0">
                <a:effectLst>
                  <a:glow rad="101600">
                    <a:schemeClr val="bg1">
                      <a:lumMod val="95000"/>
                      <a:alpha val="40000"/>
                    </a:schemeClr>
                  </a:glow>
                </a:effectLst>
                <a:latin typeface="游ゴシック" panose="020B0400000000000000" pitchFamily="50" charset="-128"/>
                <a:ea typeface="游ゴシック" panose="020B0400000000000000" pitchFamily="50" charset="-128"/>
              </a:rPr>
              <a:t>私が、村上（速水）先生から教えていただいたのは、</a:t>
            </a:r>
            <a:r>
              <a:rPr lang="en-US" altLang="ja-JP" sz="4000" b="1" dirty="0">
                <a:effectLst>
                  <a:glow rad="101600">
                    <a:schemeClr val="bg1">
                      <a:lumMod val="95000"/>
                      <a:alpha val="40000"/>
                    </a:schemeClr>
                  </a:glow>
                </a:effectLst>
                <a:latin typeface="游ゴシック" panose="020B0400000000000000" pitchFamily="50" charset="-128"/>
                <a:ea typeface="游ゴシック" panose="020B0400000000000000" pitchFamily="50" charset="-128"/>
              </a:rPr>
              <a:t>…</a:t>
            </a:r>
            <a:r>
              <a:rPr lang="ja-JP" altLang="en-US" sz="4000" b="1" dirty="0">
                <a:effectLst>
                  <a:glow rad="101600">
                    <a:schemeClr val="bg1">
                      <a:lumMod val="95000"/>
                      <a:alpha val="40000"/>
                    </a:schemeClr>
                  </a:glow>
                </a:effectLst>
                <a:latin typeface="游ゴシック" panose="020B0400000000000000" pitchFamily="50" charset="-128"/>
                <a:ea typeface="游ゴシック" panose="020B0400000000000000" pitchFamily="50" charset="-128"/>
              </a:rPr>
              <a:t>お聖教の文に忠実であらねばならないということでした。つまり、私たちの思いと食い違うようなことがあっても、お聖教のご文を優先しなくてはならないということです。</a:t>
            </a:r>
            <a:endParaRPr lang="ja-JP" altLang="en-US" sz="4800" b="1" dirty="0">
              <a:solidFill>
                <a:schemeClr val="bg1"/>
              </a:solidFill>
              <a:effectLst>
                <a:glow rad="228600">
                  <a:schemeClr val="tx1"/>
                </a:glow>
              </a:effectLst>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3170363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ABCA4766-335A-1373-9799-0C274F9BA6E4}"/>
              </a:ext>
            </a:extLst>
          </p:cNvPr>
          <p:cNvSpPr txBox="1"/>
          <p:nvPr/>
        </p:nvSpPr>
        <p:spPr>
          <a:xfrm>
            <a:off x="7312788" y="166687"/>
            <a:ext cx="1468378" cy="6477000"/>
          </a:xfrm>
          <a:prstGeom prst="rect">
            <a:avLst/>
          </a:prstGeom>
          <a:noFill/>
          <a:ln w="76200" cmpd="sng">
            <a:solidFill>
              <a:schemeClr val="tx1"/>
            </a:solidFill>
          </a:ln>
          <a:effectLst>
            <a:softEdge rad="317500"/>
          </a:effectLst>
        </p:spPr>
        <p:txBody>
          <a:bodyPr vert="eaVert" wrap="square" rtlCol="0">
            <a:noAutofit/>
          </a:bodyPr>
          <a:lstStyle/>
          <a:p>
            <a:r>
              <a:rPr lang="ja-JP" altLang="en-US" sz="4000" b="1" dirty="0">
                <a:effectLst>
                  <a:glow rad="228600">
                    <a:schemeClr val="bg1"/>
                  </a:glow>
                </a:effectLst>
                <a:latin typeface="游ゴシック" panose="020B0400000000000000" pitchFamily="50" charset="-128"/>
                <a:ea typeface="游ゴシック" panose="020B0400000000000000" pitchFamily="50" charset="-128"/>
              </a:rPr>
              <a:t>　内藤知康和上</a:t>
            </a:r>
            <a:endParaRPr lang="en-US" altLang="ja-JP" sz="4000" b="1" dirty="0">
              <a:effectLst>
                <a:glow rad="228600">
                  <a:schemeClr val="bg1"/>
                </a:glow>
              </a:effectLst>
              <a:latin typeface="游ゴシック" panose="020B0400000000000000" pitchFamily="50" charset="-128"/>
              <a:ea typeface="游ゴシック" panose="020B0400000000000000" pitchFamily="50" charset="-128"/>
            </a:endParaRPr>
          </a:p>
          <a:p>
            <a:r>
              <a:rPr lang="ja-JP" altLang="en-US" sz="3200" b="1" dirty="0">
                <a:effectLst>
                  <a:glow rad="228600">
                    <a:schemeClr val="bg1"/>
                  </a:glow>
                </a:effectLst>
                <a:latin typeface="游ゴシック" panose="020B0400000000000000" pitchFamily="50" charset="-128"/>
                <a:ea typeface="游ゴシック" panose="020B0400000000000000" pitchFamily="50" charset="-128"/>
              </a:rPr>
              <a:t>　　　（</a:t>
            </a:r>
            <a:r>
              <a:rPr lang="en-US" altLang="ja-JP" sz="3200" b="1" dirty="0">
                <a:effectLst>
                  <a:glow rad="228600">
                    <a:schemeClr val="bg1"/>
                  </a:glow>
                </a:effectLst>
                <a:latin typeface="游ゴシック" panose="020B0400000000000000" pitchFamily="50" charset="-128"/>
                <a:ea typeface="游ゴシック" panose="020B0400000000000000" pitchFamily="50" charset="-128"/>
              </a:rPr>
              <a:t>『</a:t>
            </a:r>
            <a:r>
              <a:rPr lang="ja-JP" altLang="en-US" sz="3200" b="1" dirty="0">
                <a:effectLst>
                  <a:glow rad="228600">
                    <a:schemeClr val="bg1"/>
                  </a:glow>
                </a:effectLst>
                <a:latin typeface="游ゴシック" panose="020B0400000000000000" pitchFamily="50" charset="-128"/>
                <a:ea typeface="游ゴシック" panose="020B0400000000000000" pitchFamily="50" charset="-128"/>
              </a:rPr>
              <a:t>やわらかな眼</a:t>
            </a:r>
            <a:r>
              <a:rPr lang="en-US" altLang="ja-JP" sz="3200" b="1" dirty="0">
                <a:effectLst>
                  <a:glow rad="228600">
                    <a:schemeClr val="bg1"/>
                  </a:glow>
                </a:effectLst>
                <a:latin typeface="游ゴシック" panose="020B0400000000000000" pitchFamily="50" charset="-128"/>
                <a:ea typeface="游ゴシック" panose="020B0400000000000000" pitchFamily="50" charset="-128"/>
              </a:rPr>
              <a:t>』</a:t>
            </a:r>
            <a:r>
              <a:rPr lang="ja-JP" altLang="en-US" sz="3200" b="1" dirty="0">
                <a:effectLst>
                  <a:glow rad="228600">
                    <a:schemeClr val="bg1"/>
                  </a:glow>
                </a:effectLst>
                <a:latin typeface="游ゴシック" panose="020B0400000000000000" pitchFamily="50" charset="-128"/>
                <a:ea typeface="游ゴシック" panose="020B0400000000000000" pitchFamily="50" charset="-128"/>
              </a:rPr>
              <a:t>より）</a:t>
            </a:r>
            <a:endParaRPr lang="ja-JP" altLang="en-US" sz="3200" b="1" dirty="0">
              <a:solidFill>
                <a:schemeClr val="bg1"/>
              </a:solidFill>
              <a:effectLst>
                <a:glow rad="228600">
                  <a:schemeClr val="tx1"/>
                </a:glow>
              </a:effectLst>
              <a:latin typeface="游ゴシック" panose="020B0400000000000000" pitchFamily="50" charset="-128"/>
              <a:ea typeface="游ゴシック" panose="020B0400000000000000" pitchFamily="50" charset="-128"/>
            </a:endParaRPr>
          </a:p>
        </p:txBody>
      </p:sp>
      <p:sp>
        <p:nvSpPr>
          <p:cNvPr id="2" name="テキスト ボックス 1">
            <a:extLst>
              <a:ext uri="{FF2B5EF4-FFF2-40B4-BE49-F238E27FC236}">
                <a16:creationId xmlns:a16="http://schemas.microsoft.com/office/drawing/2014/main" id="{3E936B9C-A251-D7D4-37B3-615D3BFA7395}"/>
              </a:ext>
            </a:extLst>
          </p:cNvPr>
          <p:cNvSpPr txBox="1"/>
          <p:nvPr/>
        </p:nvSpPr>
        <p:spPr>
          <a:xfrm>
            <a:off x="743206" y="412750"/>
            <a:ext cx="6498141" cy="6032500"/>
          </a:xfrm>
          <a:prstGeom prst="rect">
            <a:avLst/>
          </a:prstGeom>
          <a:solidFill>
            <a:schemeClr val="tx2">
              <a:lumMod val="20000"/>
              <a:lumOff val="80000"/>
            </a:schemeClr>
          </a:solidFill>
          <a:effectLst/>
        </p:spPr>
        <p:txBody>
          <a:bodyPr vert="eaVert" wrap="square" rtlCol="0">
            <a:noAutofit/>
          </a:bodyPr>
          <a:lstStyle/>
          <a:p>
            <a:r>
              <a:rPr lang="ja-JP" altLang="en-US" sz="4000" b="1" dirty="0">
                <a:effectLst>
                  <a:glow rad="101600">
                    <a:schemeClr val="bg1">
                      <a:lumMod val="95000"/>
                      <a:alpha val="40000"/>
                    </a:schemeClr>
                  </a:glow>
                </a:effectLst>
                <a:latin typeface="游ゴシック" panose="020B0400000000000000" pitchFamily="50" charset="-128"/>
                <a:ea typeface="游ゴシック" panose="020B0400000000000000" pitchFamily="50" charset="-128"/>
              </a:rPr>
              <a:t>村上先生が、龍谷大学をお辞めになる時の最終講義で、「真宗学は昔から、文によって義を立て、義によって文をさばくといわれてきたが、最近は文によらずに義を立てることが目につく」とおっしゃられた言葉が、耳の底に残っています。</a:t>
            </a:r>
            <a:endParaRPr lang="en-US" altLang="ja-JP" sz="4000" b="1" dirty="0">
              <a:solidFill>
                <a:schemeClr val="bg1"/>
              </a:solidFill>
              <a:effectLst>
                <a:glow rad="101600">
                  <a:schemeClr val="bg1">
                    <a:lumMod val="95000"/>
                    <a:alpha val="40000"/>
                  </a:schemeClr>
                </a:glow>
              </a:effectLst>
              <a:latin typeface="+mj-ea"/>
            </a:endParaRPr>
          </a:p>
          <a:p>
            <a:endParaRPr lang="en-US" altLang="ja-JP" sz="4000" b="1" dirty="0">
              <a:solidFill>
                <a:schemeClr val="bg1"/>
              </a:solidFill>
              <a:effectLst>
                <a:glow rad="228600">
                  <a:schemeClr val="tx1"/>
                </a:glow>
                <a:outerShdw blurRad="50800" dist="38100" dir="2700000" algn="tl" rotWithShape="0">
                  <a:prstClr val="black">
                    <a:alpha val="40000"/>
                  </a:prstClr>
                </a:outerShdw>
              </a:effectLst>
              <a:latin typeface="+mj-ea"/>
            </a:endParaRPr>
          </a:p>
          <a:p>
            <a:endParaRPr lang="en-US" altLang="ja-JP" sz="4000" b="1" dirty="0">
              <a:solidFill>
                <a:schemeClr val="bg1"/>
              </a:solidFill>
              <a:effectLst>
                <a:glow rad="228600">
                  <a:schemeClr val="tx1"/>
                </a:glow>
              </a:effectLst>
              <a:latin typeface="+mj-ea"/>
            </a:endParaRPr>
          </a:p>
          <a:p>
            <a:endParaRPr lang="ja-JP" altLang="en-US" sz="4800" b="1" dirty="0">
              <a:solidFill>
                <a:schemeClr val="bg1"/>
              </a:solidFill>
              <a:effectLst>
                <a:glow rad="228600">
                  <a:schemeClr val="tx1"/>
                </a:glow>
              </a:effectLst>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1077797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51519" y="1804737"/>
            <a:ext cx="8724040" cy="4836695"/>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prstClr val="black"/>
                </a:solidFill>
                <a:latin typeface="游ゴシック" panose="020B0400000000000000" pitchFamily="50" charset="-128"/>
                <a:ea typeface="游ゴシック" panose="020B0400000000000000" pitchFamily="50" charset="-128"/>
              </a:rPr>
              <a:t>・教えが正しく伝わっていってほしいと</a:t>
            </a:r>
            <a:endParaRPr lang="en-US" altLang="ja-JP" sz="3600" b="1" dirty="0">
              <a:solidFill>
                <a:prstClr val="black"/>
              </a:solidFill>
              <a:latin typeface="游ゴシック" panose="020B0400000000000000" pitchFamily="50" charset="-128"/>
              <a:ea typeface="游ゴシック" panose="020B0400000000000000" pitchFamily="50" charset="-128"/>
            </a:endParaRPr>
          </a:p>
          <a:p>
            <a:r>
              <a:rPr lang="ja-JP" altLang="en-US" sz="3600" b="1" dirty="0">
                <a:solidFill>
                  <a:prstClr val="black"/>
                </a:solidFill>
                <a:latin typeface="游ゴシック" panose="020B0400000000000000" pitchFamily="50" charset="-128"/>
                <a:ea typeface="游ゴシック" panose="020B0400000000000000" pitchFamily="50" charset="-128"/>
              </a:rPr>
              <a:t>　いう唯円の強い思いがうかがえる。</a:t>
            </a:r>
            <a:endParaRPr lang="en-US" altLang="ja-JP" sz="3600" b="1" dirty="0">
              <a:solidFill>
                <a:prstClr val="black"/>
              </a:solidFill>
              <a:latin typeface="游ゴシック" panose="020B0400000000000000" pitchFamily="50" charset="-128"/>
              <a:ea typeface="游ゴシック" panose="020B0400000000000000" pitchFamily="50" charset="-128"/>
            </a:endParaRPr>
          </a:p>
          <a:p>
            <a:r>
              <a:rPr lang="ja-JP" altLang="en-US" sz="3600" b="1" dirty="0">
                <a:solidFill>
                  <a:prstClr val="black"/>
                </a:solidFill>
                <a:latin typeface="游ゴシック" panose="020B0400000000000000" pitchFamily="50" charset="-128"/>
                <a:ea typeface="游ゴシック" panose="020B0400000000000000" pitchFamily="50" charset="-128"/>
              </a:rPr>
              <a:t>・お聖教に依ることの大切さ。自力的な</a:t>
            </a:r>
            <a:endParaRPr lang="en-US" altLang="ja-JP" sz="3600" b="1" dirty="0">
              <a:solidFill>
                <a:prstClr val="black"/>
              </a:solidFill>
              <a:latin typeface="游ゴシック" panose="020B0400000000000000" pitchFamily="50" charset="-128"/>
              <a:ea typeface="游ゴシック" panose="020B0400000000000000" pitchFamily="50" charset="-128"/>
            </a:endParaRPr>
          </a:p>
          <a:p>
            <a:r>
              <a:rPr lang="ja-JP" altLang="en-US" sz="3600" b="1" dirty="0">
                <a:solidFill>
                  <a:prstClr val="black"/>
                </a:solidFill>
                <a:latin typeface="游ゴシック" panose="020B0400000000000000" pitchFamily="50" charset="-128"/>
                <a:ea typeface="游ゴシック" panose="020B0400000000000000" pitchFamily="50" charset="-128"/>
              </a:rPr>
              <a:t>　考えに陥らないためには、お聖教に説</a:t>
            </a:r>
            <a:endParaRPr lang="en-US" altLang="ja-JP" sz="3600" b="1" dirty="0">
              <a:solidFill>
                <a:prstClr val="black"/>
              </a:solidFill>
              <a:latin typeface="游ゴシック" panose="020B0400000000000000" pitchFamily="50" charset="-128"/>
              <a:ea typeface="游ゴシック" panose="020B0400000000000000" pitchFamily="50" charset="-128"/>
            </a:endParaRPr>
          </a:p>
          <a:p>
            <a:r>
              <a:rPr lang="ja-JP" altLang="en-US" sz="3600" b="1" dirty="0">
                <a:solidFill>
                  <a:prstClr val="black"/>
                </a:solidFill>
                <a:latin typeface="游ゴシック" panose="020B0400000000000000" pitchFamily="50" charset="-128"/>
                <a:ea typeface="游ゴシック" panose="020B0400000000000000" pitchFamily="50" charset="-128"/>
              </a:rPr>
              <a:t>　かれた教えを素直に聞いていく。</a:t>
            </a:r>
            <a:endParaRPr lang="en-US" altLang="ja-JP" sz="3600" b="1" dirty="0">
              <a:solidFill>
                <a:prstClr val="black"/>
              </a:solidFill>
              <a:latin typeface="游ゴシック" panose="020B0400000000000000" pitchFamily="50" charset="-128"/>
              <a:ea typeface="游ゴシック" panose="020B0400000000000000" pitchFamily="50" charset="-128"/>
            </a:endParaRPr>
          </a:p>
          <a:p>
            <a:r>
              <a:rPr lang="ja-JP" altLang="en-US" sz="3600" b="1" dirty="0">
                <a:solidFill>
                  <a:prstClr val="black"/>
                </a:solidFill>
                <a:latin typeface="游ゴシック" panose="020B0400000000000000" pitchFamily="50" charset="-128"/>
                <a:ea typeface="游ゴシック" panose="020B0400000000000000" pitchFamily="50" charset="-128"/>
              </a:rPr>
              <a:t>・お</a:t>
            </a:r>
            <a:r>
              <a:rPr lang="ja-JP" altLang="en-US" sz="3600" b="1" dirty="0">
                <a:solidFill>
                  <a:schemeClr val="tx1"/>
                </a:solidFill>
                <a:latin typeface="游ゴシック" panose="020B0400000000000000" pitchFamily="50" charset="-128"/>
                <a:ea typeface="游ゴシック" panose="020B0400000000000000" pitchFamily="50" charset="-128"/>
              </a:rPr>
              <a:t>聖教は、常に立ち返り、依りどころ</a:t>
            </a:r>
            <a:endParaRPr lang="en-US" altLang="ja-JP" sz="3600" b="1" dirty="0">
              <a:solidFill>
                <a:schemeClr val="tx1"/>
              </a:solidFill>
              <a:latin typeface="游ゴシック" panose="020B0400000000000000" pitchFamily="50" charset="-128"/>
              <a:ea typeface="游ゴシック" panose="020B0400000000000000" pitchFamily="50" charset="-128"/>
            </a:endParaRPr>
          </a:p>
          <a:p>
            <a:r>
              <a:rPr lang="ja-JP" altLang="en-US" sz="3600" b="1" dirty="0">
                <a:solidFill>
                  <a:schemeClr val="tx1"/>
                </a:solidFill>
                <a:latin typeface="游ゴシック" panose="020B0400000000000000" pitchFamily="50" charset="-128"/>
                <a:ea typeface="游ゴシック" panose="020B0400000000000000" pitchFamily="50" charset="-128"/>
              </a:rPr>
              <a:t>　とすべきもの。</a:t>
            </a:r>
            <a:endParaRPr lang="en-US" altLang="ja-JP" sz="3600" b="1" dirty="0">
              <a:solidFill>
                <a:schemeClr val="tx1"/>
              </a:solidFill>
              <a:latin typeface="游ゴシック" panose="020B0400000000000000" pitchFamily="50" charset="-128"/>
              <a:ea typeface="游ゴシック" panose="020B0400000000000000" pitchFamily="50" charset="-128"/>
            </a:endParaRPr>
          </a:p>
        </p:txBody>
      </p:sp>
      <p:sp>
        <p:nvSpPr>
          <p:cNvPr id="7" name="横巻き 6"/>
          <p:cNvSpPr/>
          <p:nvPr/>
        </p:nvSpPr>
        <p:spPr>
          <a:xfrm>
            <a:off x="251519" y="163528"/>
            <a:ext cx="6048673" cy="1512168"/>
          </a:xfrm>
          <a:prstGeom prst="horizontalScroll">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solidFill>
                  <a:schemeClr val="tx1"/>
                </a:solidFill>
                <a:latin typeface="游ゴシック" panose="020B0400000000000000" pitchFamily="50" charset="-128"/>
                <a:ea typeface="游ゴシック" panose="020B0400000000000000" pitchFamily="50" charset="-128"/>
              </a:rPr>
              <a:t>ここまでのポイント</a:t>
            </a:r>
          </a:p>
        </p:txBody>
      </p:sp>
    </p:spTree>
    <p:custDataLst>
      <p:tags r:id="rId1"/>
    </p:custDataLst>
    <p:extLst>
      <p:ext uri="{BB962C8B-B14F-4D97-AF65-F5344CB8AC3E}">
        <p14:creationId xmlns:p14="http://schemas.microsoft.com/office/powerpoint/2010/main" val="970034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0648" y="-531440"/>
            <a:ext cx="11041159" cy="7886544"/>
          </a:xfrm>
          <a:prstGeom prst="rect">
            <a:avLst/>
          </a:prstGeom>
        </p:spPr>
      </p:pic>
      <p:sp>
        <p:nvSpPr>
          <p:cNvPr id="2" name="タイトル 1"/>
          <p:cNvSpPr>
            <a:spLocks noGrp="1"/>
          </p:cNvSpPr>
          <p:nvPr>
            <p:ph type="title"/>
          </p:nvPr>
        </p:nvSpPr>
        <p:spPr>
          <a:xfrm>
            <a:off x="533500" y="94980"/>
            <a:ext cx="3655166" cy="1143000"/>
          </a:xfrm>
        </p:spPr>
        <p:txBody>
          <a:bodyPr>
            <a:normAutofit fontScale="90000"/>
          </a:bodyPr>
          <a:lstStyle/>
          <a:p>
            <a:pPr algn="ctr"/>
            <a:r>
              <a:rPr lang="ja-JP" altLang="en-US" sz="6000" b="1" dirty="0">
                <a:solidFill>
                  <a:schemeClr val="bg1"/>
                </a:solidFill>
                <a:effectLst/>
                <a:latin typeface="游ゴシック" panose="020B0400000000000000" pitchFamily="50" charset="-128"/>
                <a:ea typeface="游ゴシック" panose="020B0400000000000000" pitchFamily="50" charset="-128"/>
              </a:rPr>
              <a:t>本日の内容</a:t>
            </a:r>
          </a:p>
        </p:txBody>
      </p:sp>
      <p:sp>
        <p:nvSpPr>
          <p:cNvPr id="4" name="コンテンツ プレースホルダー 2"/>
          <p:cNvSpPr txBox="1">
            <a:spLocks/>
          </p:cNvSpPr>
          <p:nvPr/>
        </p:nvSpPr>
        <p:spPr>
          <a:xfrm>
            <a:off x="549097" y="3852505"/>
            <a:ext cx="8195892" cy="154241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4800" b="1" dirty="0">
                <a:solidFill>
                  <a:schemeClr val="bg1"/>
                </a:solidFill>
                <a:latin typeface="游ゴシック" panose="020B0400000000000000" pitchFamily="50" charset="-128"/>
                <a:ea typeface="游ゴシック" panose="020B0400000000000000" pitchFamily="50" charset="-128"/>
              </a:rPr>
              <a:t>４．善悪の二つ総じてもって　　</a:t>
            </a:r>
            <a:endParaRPr lang="en-US" altLang="ja-JP" sz="4800" b="1" dirty="0">
              <a:solidFill>
                <a:schemeClr val="bg1"/>
              </a:solidFill>
              <a:latin typeface="游ゴシック" panose="020B0400000000000000" pitchFamily="50" charset="-128"/>
              <a:ea typeface="游ゴシック" panose="020B0400000000000000" pitchFamily="50" charset="-128"/>
            </a:endParaRPr>
          </a:p>
          <a:p>
            <a:pPr marL="0" indent="0">
              <a:buNone/>
            </a:pPr>
            <a:r>
              <a:rPr lang="ja-JP" altLang="en-US" sz="4800" b="1" dirty="0">
                <a:solidFill>
                  <a:schemeClr val="bg1"/>
                </a:solidFill>
                <a:latin typeface="游ゴシック" panose="020B0400000000000000" pitchFamily="50" charset="-128"/>
                <a:ea typeface="游ゴシック" panose="020B0400000000000000" pitchFamily="50" charset="-128"/>
              </a:rPr>
              <a:t>　　存知せざるなり</a:t>
            </a:r>
            <a:endParaRPr lang="en-US" altLang="ja-JP" sz="4800" b="1" dirty="0">
              <a:solidFill>
                <a:schemeClr val="bg1"/>
              </a:solidFill>
              <a:latin typeface="游ゴシック" panose="020B0400000000000000" pitchFamily="50" charset="-128"/>
              <a:ea typeface="游ゴシック" panose="020B0400000000000000" pitchFamily="50" charset="-128"/>
            </a:endParaRPr>
          </a:p>
        </p:txBody>
      </p:sp>
      <p:sp>
        <p:nvSpPr>
          <p:cNvPr id="9" name="タイトル 1"/>
          <p:cNvSpPr txBox="1">
            <a:spLocks/>
          </p:cNvSpPr>
          <p:nvPr/>
        </p:nvSpPr>
        <p:spPr>
          <a:xfrm>
            <a:off x="549097" y="1163991"/>
            <a:ext cx="7150190" cy="814934"/>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b="1" dirty="0"/>
              <a:t/>
            </a:r>
            <a:br>
              <a:rPr lang="en-US" altLang="ja-JP" b="1" dirty="0"/>
            </a:br>
            <a:r>
              <a:rPr lang="en-US" altLang="ja-JP" b="1" dirty="0"/>
              <a:t/>
            </a:r>
            <a:br>
              <a:rPr lang="en-US" altLang="ja-JP" b="1" dirty="0"/>
            </a:br>
            <a:r>
              <a:rPr lang="ja-JP" altLang="en-US" sz="19200" b="1" dirty="0">
                <a:solidFill>
                  <a:srgbClr val="FF0000"/>
                </a:solidFill>
                <a:latin typeface="游ゴシック" panose="020B0400000000000000" pitchFamily="50" charset="-128"/>
                <a:ea typeface="游ゴシック" panose="020B0400000000000000" pitchFamily="50" charset="-128"/>
              </a:rPr>
              <a:t>１．たまわりたる信心</a:t>
            </a:r>
          </a:p>
        </p:txBody>
      </p:sp>
      <p:sp>
        <p:nvSpPr>
          <p:cNvPr id="8" name="コンテンツ プレースホルダー 2"/>
          <p:cNvSpPr txBox="1">
            <a:spLocks/>
          </p:cNvSpPr>
          <p:nvPr/>
        </p:nvSpPr>
        <p:spPr>
          <a:xfrm>
            <a:off x="549097" y="2083494"/>
            <a:ext cx="6324600" cy="8308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4800" b="1" dirty="0">
                <a:solidFill>
                  <a:schemeClr val="bg1"/>
                </a:solidFill>
                <a:latin typeface="游ゴシック" panose="020B0400000000000000" pitchFamily="50" charset="-128"/>
                <a:ea typeface="游ゴシック" panose="020B0400000000000000" pitchFamily="50" charset="-128"/>
              </a:rPr>
              <a:t>２．お聖教の意義</a:t>
            </a:r>
            <a:endParaRPr lang="en-US" altLang="ja-JP" sz="4800" b="1" dirty="0">
              <a:solidFill>
                <a:schemeClr val="bg1"/>
              </a:solidFill>
              <a:latin typeface="游ゴシック" panose="020B0400000000000000" pitchFamily="50" charset="-128"/>
              <a:ea typeface="游ゴシック" panose="020B0400000000000000" pitchFamily="50" charset="-128"/>
            </a:endParaRPr>
          </a:p>
        </p:txBody>
      </p:sp>
      <p:sp>
        <p:nvSpPr>
          <p:cNvPr id="5" name="正方形/長方形 4"/>
          <p:cNvSpPr/>
          <p:nvPr/>
        </p:nvSpPr>
        <p:spPr>
          <a:xfrm>
            <a:off x="533499" y="3018907"/>
            <a:ext cx="8211489" cy="830997"/>
          </a:xfrm>
          <a:prstGeom prst="rect">
            <a:avLst/>
          </a:prstGeom>
        </p:spPr>
        <p:txBody>
          <a:bodyPr wrap="square">
            <a:spAutoFit/>
          </a:bodyPr>
          <a:lstStyle/>
          <a:p>
            <a:r>
              <a:rPr lang="ja-JP" altLang="en-US" sz="4800" b="1" dirty="0">
                <a:solidFill>
                  <a:schemeClr val="bg1"/>
                </a:solidFill>
                <a:latin typeface="游ゴシック" panose="020B0400000000000000" pitchFamily="50" charset="-128"/>
                <a:ea typeface="游ゴシック" panose="020B0400000000000000" pitchFamily="50" charset="-128"/>
              </a:rPr>
              <a:t>３．親鸞一人がためなりけり</a:t>
            </a:r>
            <a:endParaRPr lang="ja-JP" altLang="en-US" b="1" dirty="0">
              <a:solidFill>
                <a:schemeClr val="bg1"/>
              </a:solidFill>
              <a:latin typeface="游ゴシック" panose="020B0400000000000000" pitchFamily="50" charset="-128"/>
            </a:endParaRPr>
          </a:p>
        </p:txBody>
      </p:sp>
      <p:sp>
        <p:nvSpPr>
          <p:cNvPr id="7" name="コンテンツ プレースホルダー 2"/>
          <p:cNvSpPr txBox="1">
            <a:spLocks/>
          </p:cNvSpPr>
          <p:nvPr/>
        </p:nvSpPr>
        <p:spPr>
          <a:xfrm>
            <a:off x="549097" y="5642886"/>
            <a:ext cx="8195892" cy="81493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4800" b="1" dirty="0">
                <a:solidFill>
                  <a:schemeClr val="bg1"/>
                </a:solidFill>
                <a:latin typeface="游ゴシック" panose="020B0400000000000000" pitchFamily="50" charset="-128"/>
                <a:ea typeface="游ゴシック" panose="020B0400000000000000" pitchFamily="50" charset="-128"/>
              </a:rPr>
              <a:t>５．</a:t>
            </a:r>
            <a:r>
              <a:rPr lang="en-US" altLang="ja-JP" sz="4800" b="1" dirty="0">
                <a:solidFill>
                  <a:schemeClr val="bg1"/>
                </a:solidFill>
                <a:latin typeface="游ゴシック" panose="020B0400000000000000" pitchFamily="50" charset="-128"/>
                <a:ea typeface="游ゴシック" panose="020B0400000000000000" pitchFamily="50" charset="-128"/>
              </a:rPr>
              <a:t>『</a:t>
            </a:r>
            <a:r>
              <a:rPr lang="ja-JP" altLang="en-US" sz="4800" b="1" dirty="0">
                <a:solidFill>
                  <a:schemeClr val="bg1"/>
                </a:solidFill>
                <a:latin typeface="游ゴシック" panose="020B0400000000000000" pitchFamily="50" charset="-128"/>
                <a:ea typeface="游ゴシック" panose="020B0400000000000000" pitchFamily="50" charset="-128"/>
              </a:rPr>
              <a:t>歎異抄</a:t>
            </a:r>
            <a:r>
              <a:rPr lang="en-US" altLang="ja-JP" sz="4800" b="1" dirty="0">
                <a:solidFill>
                  <a:schemeClr val="bg1"/>
                </a:solidFill>
                <a:latin typeface="游ゴシック" panose="020B0400000000000000" pitchFamily="50" charset="-128"/>
                <a:ea typeface="游ゴシック" panose="020B0400000000000000" pitchFamily="50" charset="-128"/>
              </a:rPr>
              <a:t>』</a:t>
            </a:r>
            <a:r>
              <a:rPr lang="ja-JP" altLang="en-US" sz="4800" b="1" dirty="0">
                <a:solidFill>
                  <a:schemeClr val="bg1"/>
                </a:solidFill>
                <a:latin typeface="游ゴシック" panose="020B0400000000000000" pitchFamily="50" charset="-128"/>
                <a:ea typeface="游ゴシック" panose="020B0400000000000000" pitchFamily="50" charset="-128"/>
              </a:rPr>
              <a:t>執筆の思い</a:t>
            </a:r>
            <a:endParaRPr lang="en-US" altLang="ja-JP" sz="4800" b="1" dirty="0">
              <a:solidFill>
                <a:schemeClr val="bg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843027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0648" y="-531440"/>
            <a:ext cx="11041159" cy="7886544"/>
          </a:xfrm>
          <a:prstGeom prst="rect">
            <a:avLst/>
          </a:prstGeom>
        </p:spPr>
      </p:pic>
      <p:sp>
        <p:nvSpPr>
          <p:cNvPr id="2" name="タイトル 1"/>
          <p:cNvSpPr>
            <a:spLocks noGrp="1"/>
          </p:cNvSpPr>
          <p:nvPr>
            <p:ph type="title"/>
          </p:nvPr>
        </p:nvSpPr>
        <p:spPr>
          <a:xfrm>
            <a:off x="533500" y="94980"/>
            <a:ext cx="3655166" cy="1143000"/>
          </a:xfrm>
        </p:spPr>
        <p:txBody>
          <a:bodyPr>
            <a:normAutofit fontScale="90000"/>
          </a:bodyPr>
          <a:lstStyle/>
          <a:p>
            <a:pPr algn="ctr"/>
            <a:r>
              <a:rPr lang="ja-JP" altLang="en-US" sz="6000" b="1" dirty="0">
                <a:solidFill>
                  <a:schemeClr val="bg1"/>
                </a:solidFill>
                <a:effectLst/>
                <a:latin typeface="游ゴシック" panose="020B0400000000000000" pitchFamily="50" charset="-128"/>
                <a:ea typeface="游ゴシック" panose="020B0400000000000000" pitchFamily="50" charset="-128"/>
              </a:rPr>
              <a:t>本日の内容</a:t>
            </a:r>
          </a:p>
        </p:txBody>
      </p:sp>
      <p:sp>
        <p:nvSpPr>
          <p:cNvPr id="4" name="コンテンツ プレースホルダー 2"/>
          <p:cNvSpPr txBox="1">
            <a:spLocks/>
          </p:cNvSpPr>
          <p:nvPr/>
        </p:nvSpPr>
        <p:spPr>
          <a:xfrm>
            <a:off x="549097" y="3852505"/>
            <a:ext cx="8195892" cy="154241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4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４．善悪の二つ総じてもって　　</a:t>
            </a:r>
            <a:endParaRPr kumimoji="1" lang="en-US" altLang="ja-JP" sz="4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4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　　存知せざるなり</a:t>
            </a:r>
            <a:endParaRPr kumimoji="1" lang="en-US" altLang="ja-JP" sz="4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9" name="タイトル 1"/>
          <p:cNvSpPr txBox="1">
            <a:spLocks/>
          </p:cNvSpPr>
          <p:nvPr/>
        </p:nvSpPr>
        <p:spPr>
          <a:xfrm>
            <a:off x="549097" y="1163991"/>
            <a:ext cx="7150190" cy="814934"/>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4400" b="1" i="0" u="none" strike="noStrike" kern="1200" cap="none" spc="0" normalizeH="0" baseline="0" noProof="0" dirty="0">
                <a:ln>
                  <a:noFill/>
                </a:ln>
                <a:solidFill>
                  <a:prstClr val="black"/>
                </a:solidFill>
                <a:effectLst/>
                <a:uLnTx/>
                <a:uFillTx/>
                <a:latin typeface="Calibri Light" panose="020F0302020204030204"/>
                <a:ea typeface="ＭＳ Ｐゴシック" panose="020B0600070205080204" pitchFamily="50" charset="-128"/>
                <a:cs typeface="+mj-cs"/>
              </a:rPr>
              <a:t/>
            </a:r>
            <a:br>
              <a:rPr kumimoji="1" lang="en-US" altLang="ja-JP" sz="4400" b="1" i="0" u="none" strike="noStrike" kern="1200" cap="none" spc="0" normalizeH="0" baseline="0" noProof="0" dirty="0">
                <a:ln>
                  <a:noFill/>
                </a:ln>
                <a:solidFill>
                  <a:prstClr val="black"/>
                </a:solidFill>
                <a:effectLst/>
                <a:uLnTx/>
                <a:uFillTx/>
                <a:latin typeface="Calibri Light" panose="020F0302020204030204"/>
                <a:ea typeface="ＭＳ Ｐゴシック" panose="020B0600070205080204" pitchFamily="50" charset="-128"/>
                <a:cs typeface="+mj-cs"/>
              </a:rPr>
            </a:br>
            <a:r>
              <a:rPr kumimoji="1" lang="en-US" altLang="ja-JP" sz="4400" b="1" i="0" u="none" strike="noStrike" kern="1200" cap="none" spc="0" normalizeH="0" baseline="0" noProof="0" dirty="0">
                <a:ln>
                  <a:noFill/>
                </a:ln>
                <a:solidFill>
                  <a:prstClr val="black"/>
                </a:solidFill>
                <a:effectLst/>
                <a:uLnTx/>
                <a:uFillTx/>
                <a:latin typeface="Calibri Light" panose="020F0302020204030204"/>
                <a:ea typeface="ＭＳ Ｐゴシック" panose="020B0600070205080204" pitchFamily="50" charset="-128"/>
                <a:cs typeface="+mj-cs"/>
              </a:rPr>
              <a:t/>
            </a:r>
            <a:br>
              <a:rPr kumimoji="1" lang="en-US" altLang="ja-JP" sz="4400" b="1" i="0" u="none" strike="noStrike" kern="1200" cap="none" spc="0" normalizeH="0" baseline="0" noProof="0" dirty="0">
                <a:ln>
                  <a:noFill/>
                </a:ln>
                <a:solidFill>
                  <a:prstClr val="black"/>
                </a:solidFill>
                <a:effectLst/>
                <a:uLnTx/>
                <a:uFillTx/>
                <a:latin typeface="Calibri Light" panose="020F0302020204030204"/>
                <a:ea typeface="ＭＳ Ｐゴシック" panose="020B0600070205080204" pitchFamily="50" charset="-128"/>
                <a:cs typeface="+mj-cs"/>
              </a:rPr>
            </a:br>
            <a:r>
              <a:rPr kumimoji="1" lang="ja-JP" altLang="en-US" sz="192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mj-cs"/>
              </a:rPr>
              <a:t>１．たまわりたる信心</a:t>
            </a:r>
          </a:p>
        </p:txBody>
      </p:sp>
      <p:sp>
        <p:nvSpPr>
          <p:cNvPr id="8" name="コンテンツ プレースホルダー 2"/>
          <p:cNvSpPr txBox="1">
            <a:spLocks/>
          </p:cNvSpPr>
          <p:nvPr/>
        </p:nvSpPr>
        <p:spPr>
          <a:xfrm>
            <a:off x="549097" y="2083494"/>
            <a:ext cx="6324600" cy="8308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4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２．お聖教の意義</a:t>
            </a:r>
            <a:endParaRPr kumimoji="1" lang="en-US" altLang="ja-JP" sz="4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5" name="正方形/長方形 4"/>
          <p:cNvSpPr/>
          <p:nvPr/>
        </p:nvSpPr>
        <p:spPr>
          <a:xfrm>
            <a:off x="533499" y="3018907"/>
            <a:ext cx="8211489"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３．親鸞一人がためなりけり</a:t>
            </a:r>
            <a:endParaRPr kumimoji="1" lang="ja-JP" altLang="en-US" sz="1800" b="1" i="0" u="none" strike="noStrike" kern="1200" cap="none" spc="0" normalizeH="0" baseline="0" noProof="0" dirty="0">
              <a:ln>
                <a:noFill/>
              </a:ln>
              <a:solidFill>
                <a:srgbClr val="FF0000"/>
              </a:solidFill>
              <a:effectLst/>
              <a:uLnTx/>
              <a:uFillTx/>
              <a:latin typeface="游ゴシック" panose="020B0400000000000000" pitchFamily="50" charset="-128"/>
              <a:ea typeface="ＭＳ Ｐゴシック" panose="020B0600070205080204" pitchFamily="50" charset="-128"/>
              <a:cs typeface="+mn-cs"/>
            </a:endParaRPr>
          </a:p>
        </p:txBody>
      </p:sp>
      <p:sp>
        <p:nvSpPr>
          <p:cNvPr id="7" name="コンテンツ プレースホルダー 2"/>
          <p:cNvSpPr txBox="1">
            <a:spLocks/>
          </p:cNvSpPr>
          <p:nvPr/>
        </p:nvSpPr>
        <p:spPr>
          <a:xfrm>
            <a:off x="549097" y="5642886"/>
            <a:ext cx="8195892" cy="81493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4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５．</a:t>
            </a:r>
            <a:r>
              <a:rPr kumimoji="1" lang="en-US" altLang="ja-JP" sz="4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ja-JP" altLang="en-US" sz="4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歎異抄</a:t>
            </a:r>
            <a:r>
              <a:rPr kumimoji="1" lang="en-US" altLang="ja-JP" sz="4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ja-JP" altLang="en-US" sz="4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執筆の思い</a:t>
            </a:r>
            <a:endParaRPr kumimoji="1" lang="en-US" altLang="ja-JP" sz="4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301396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0648" y="-531440"/>
            <a:ext cx="11041159" cy="7886544"/>
          </a:xfrm>
          <a:prstGeom prst="rect">
            <a:avLst/>
          </a:prstGeom>
        </p:spPr>
      </p:pic>
      <p:sp>
        <p:nvSpPr>
          <p:cNvPr id="4" name="テキスト ボックス 3"/>
          <p:cNvSpPr txBox="1"/>
          <p:nvPr/>
        </p:nvSpPr>
        <p:spPr>
          <a:xfrm>
            <a:off x="-116115" y="2876244"/>
            <a:ext cx="9144000" cy="923330"/>
          </a:xfrm>
          <a:prstGeom prst="rect">
            <a:avLst/>
          </a:prstGeom>
          <a:noFill/>
          <a:effectLst>
            <a:glow rad="228600">
              <a:schemeClr val="accent4">
                <a:satMod val="175000"/>
                <a:alpha val="40000"/>
              </a:schemeClr>
            </a:glow>
          </a:effectLst>
        </p:spPr>
        <p:txBody>
          <a:bodyPr wrap="square" rtlCol="0">
            <a:spAutoFit/>
          </a:bodyPr>
          <a:lstStyle/>
          <a:p>
            <a:pPr algn="ctr"/>
            <a:r>
              <a:rPr lang="ja-JP" altLang="en-US" sz="5400" b="1" dirty="0">
                <a:solidFill>
                  <a:schemeClr val="bg1"/>
                </a:solidFill>
                <a:latin typeface="+mj-lt"/>
                <a:ea typeface="游ゴシック" panose="020B0400000000000000" pitchFamily="50" charset="-128"/>
              </a:rPr>
              <a:t>３．</a:t>
            </a:r>
            <a:r>
              <a:rPr lang="ja-JP" altLang="en-US" sz="5400" b="1" dirty="0">
                <a:solidFill>
                  <a:schemeClr val="bg1"/>
                </a:solidFill>
                <a:latin typeface="游ゴシック" panose="020B0400000000000000" pitchFamily="50" charset="-128"/>
                <a:ea typeface="游ゴシック" panose="020B0400000000000000" pitchFamily="50" charset="-128"/>
              </a:rPr>
              <a:t>親鸞一人がためなりけり</a:t>
            </a:r>
            <a:endParaRPr lang="ja-JP" altLang="en-US" sz="5400" b="1" dirty="0">
              <a:solidFill>
                <a:schemeClr val="bg1"/>
              </a:solidFill>
              <a:latin typeface="游ゴシック" panose="020B0400000000000000" pitchFamily="50" charset="-128"/>
            </a:endParaRPr>
          </a:p>
        </p:txBody>
      </p:sp>
    </p:spTree>
    <p:extLst>
      <p:ext uri="{BB962C8B-B14F-4D97-AF65-F5344CB8AC3E}">
        <p14:creationId xmlns:p14="http://schemas.microsoft.com/office/powerpoint/2010/main" val="1325349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A77FD3C-BB00-4A30-27C5-2DE01179AE2C}"/>
              </a:ext>
            </a:extLst>
          </p:cNvPr>
          <p:cNvSpPr txBox="1"/>
          <p:nvPr/>
        </p:nvSpPr>
        <p:spPr>
          <a:xfrm>
            <a:off x="517593" y="0"/>
            <a:ext cx="8063746" cy="6858000"/>
          </a:xfrm>
          <a:prstGeom prst="rect">
            <a:avLst/>
          </a:prstGeom>
          <a:noFill/>
          <a:ln>
            <a:noFill/>
          </a:ln>
        </p:spPr>
        <p:txBody>
          <a:bodyPr vert="eaVert" wrap="square" rtlCol="0">
            <a:spAutoFit/>
          </a:bodyPr>
          <a:lstStyle/>
          <a:p>
            <a:pPr>
              <a:defRPr/>
            </a:pPr>
            <a:r>
              <a:rPr lang="ja-JP" altLang="en-US" sz="2800" dirty="0">
                <a:solidFill>
                  <a:schemeClr val="tx1"/>
                </a:solidFill>
              </a:rPr>
              <a:t>聖人（親鸞）のつねの仰せには、</a:t>
            </a:r>
            <a:r>
              <a:rPr lang="ja-JP" altLang="en-US" sz="2800" dirty="0">
                <a:solidFill>
                  <a:schemeClr val="accent2">
                    <a:lumMod val="75000"/>
                  </a:schemeClr>
                </a:solidFill>
              </a:rPr>
              <a:t>「弥陀の五劫思惟の願をよくよく案ずれば、ひとへに親鸞一人がためなりけり。さればそれほどの業をもちける身にてありけるを、たすけんとおぼしめしたちける本願のかたじけなさよ」</a:t>
            </a:r>
            <a:r>
              <a:rPr lang="ja-JP" altLang="en-US" sz="2800" dirty="0">
                <a:solidFill>
                  <a:schemeClr val="tx1"/>
                </a:solidFill>
              </a:rPr>
              <a:t>と御述懐候ひしことを、いままた案ずるに、善導の「自身はこれ現に罪悪生死の凡夫、曠劫よりこのかたつねにしづみつねに流転して、出離の縁あることなき身としれ」（散善義 四五七）といふ金言に、すこしもたがはせおはしまさず。さればかたじけなく、わが御身にひきかけて、われらが身の罪悪のふかきほどをもしらず、如来の御恩のたかきことをもしらずして迷へるを、おもひしらせんがためにて候ひけり。まことに如来の御恩といふことをば沙汰なくして、われもひとも、よしあしといふことをのみ申しあへり。</a:t>
            </a:r>
            <a:endParaRPr lang="en-US" altLang="ja-JP" sz="2800" dirty="0">
              <a:solidFill>
                <a:schemeClr val="tx1"/>
              </a:solidFill>
            </a:endParaRPr>
          </a:p>
          <a:p>
            <a:pPr>
              <a:defRPr/>
            </a:pPr>
            <a:r>
              <a:rPr kumimoji="1" lang="ja-JP" altLang="en-US" sz="24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rPr>
              <a:t>　　</a:t>
            </a:r>
            <a:r>
              <a:rPr kumimoji="1" lang="ja-JP" altLang="en-US" sz="20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rPr>
              <a:t>　（「共通資料</a:t>
            </a:r>
            <a:r>
              <a:rPr kumimoji="1" lang="ja-JP" altLang="en-US" sz="2000" b="1" i="0" u="none" strike="noStrike" kern="1200" cap="none" spc="0" normalizeH="0" baseline="0" noProof="0" dirty="0" smtClean="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rPr>
              <a:t>」一五頁</a:t>
            </a:r>
            <a:r>
              <a:rPr kumimoji="1" lang="ja-JP" altLang="en-US" sz="20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rPr>
              <a:t>、</a:t>
            </a:r>
            <a:r>
              <a:rPr kumimoji="1" lang="en-US" altLang="ja-JP" sz="20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rPr>
              <a:t>『</a:t>
            </a:r>
            <a:r>
              <a:rPr kumimoji="1" lang="ja-JP" altLang="en-US" sz="20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rPr>
              <a:t>註釈版聖典</a:t>
            </a:r>
            <a:r>
              <a:rPr kumimoji="1" lang="en-US" altLang="ja-JP" sz="20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rPr>
              <a:t>』</a:t>
            </a:r>
            <a:r>
              <a:rPr kumimoji="1" lang="ja-JP" altLang="en-US" sz="20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rPr>
              <a:t>八五</a:t>
            </a:r>
            <a:r>
              <a:rPr kumimoji="1" lang="en-US" altLang="ja-JP" sz="20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rPr>
              <a:t>Ⅲ</a:t>
            </a:r>
            <a:r>
              <a:rPr kumimoji="1" lang="ja-JP" altLang="en-US" sz="20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rPr>
              <a:t>頁）</a:t>
            </a:r>
            <a:r>
              <a:rPr kumimoji="1" lang="ja-JP" altLang="en-US" sz="36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rPr>
              <a:t>　　　　　</a:t>
            </a:r>
            <a:endParaRPr kumimoji="1" lang="en-US" altLang="ja-JP" sz="36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825636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94BCF8E-5BE2-4EE4-55F4-5C7BE89BD810}"/>
              </a:ext>
            </a:extLst>
          </p:cNvPr>
          <p:cNvSpPr txBox="1"/>
          <p:nvPr/>
        </p:nvSpPr>
        <p:spPr>
          <a:xfrm>
            <a:off x="531881" y="0"/>
            <a:ext cx="8063746" cy="6858000"/>
          </a:xfrm>
          <a:prstGeom prst="rect">
            <a:avLst/>
          </a:prstGeom>
          <a:noFill/>
          <a:ln>
            <a:noFill/>
          </a:ln>
        </p:spPr>
        <p:txBody>
          <a:bodyPr vert="eaVert" wrap="square" rtlCol="0">
            <a:spAutoFit/>
          </a:bodyPr>
          <a:lstStyle/>
          <a:p>
            <a:pPr>
              <a:defRPr/>
            </a:pPr>
            <a:r>
              <a:rPr lang="ja-JP" altLang="en-US" sz="2800" dirty="0">
                <a:solidFill>
                  <a:schemeClr val="accent2">
                    <a:lumMod val="75000"/>
                  </a:schemeClr>
                </a:solidFill>
              </a:rPr>
              <a:t>聖人（親鸞）のつねの仰せには、</a:t>
            </a:r>
            <a:r>
              <a:rPr lang="ja-JP" altLang="en-US" sz="2800" dirty="0"/>
              <a:t>「弥陀の五劫思惟の願をよくよく案ずれば、ひとへに親鸞一人がためなりけり。さればそれほどの業をもちける身にてありけるを、たすけんとおぼしめしたちける本願のかたじけなさよ」</a:t>
            </a:r>
            <a:r>
              <a:rPr lang="ja-JP" altLang="en-US" sz="2800" dirty="0">
                <a:solidFill>
                  <a:schemeClr val="accent2">
                    <a:lumMod val="75000"/>
                  </a:schemeClr>
                </a:solidFill>
              </a:rPr>
              <a:t>と御述懐候ひしことを、</a:t>
            </a:r>
            <a:r>
              <a:rPr lang="ja-JP" altLang="en-US" sz="2800" dirty="0">
                <a:solidFill>
                  <a:schemeClr val="tx1"/>
                </a:solidFill>
              </a:rPr>
              <a:t>いままた案ずるに、善導の「自身はこれ現に罪悪生死の凡夫、曠劫よりこのかたつねにしづみつねに流転して、出離の縁あることなき身としれ」（散善義 四五七）といふ金言に、すこしもたがはせおはしまさず。さればかたじけなく、わが御身にひきかけて、われらが身の罪悪のふかきほどをもしらず、如来の御恩のたかきことをもしらずして迷へるを、おもひしらせんがためにて候ひけり。まことに如来の御恩といふことをば沙汰なくして、われもひとも、よしあしといふことをのみ申しあへり。</a:t>
            </a:r>
            <a:endParaRPr lang="en-US" altLang="ja-JP" sz="2800" dirty="0">
              <a:solidFill>
                <a:schemeClr val="tx1"/>
              </a:solidFill>
            </a:endParaRPr>
          </a:p>
          <a:p>
            <a:pPr>
              <a:defRPr/>
            </a:pPr>
            <a:r>
              <a:rPr kumimoji="1" lang="ja-JP" altLang="en-US" sz="24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rPr>
              <a:t>　　　</a:t>
            </a:r>
            <a:r>
              <a:rPr kumimoji="1" lang="ja-JP" altLang="en-US" sz="20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rPr>
              <a:t>（「共通資料</a:t>
            </a:r>
            <a:r>
              <a:rPr kumimoji="1" lang="ja-JP" altLang="en-US" sz="2000" b="1" i="0" u="none" strike="noStrike" kern="1200" cap="none" spc="0" normalizeH="0" baseline="0" noProof="0" dirty="0" smtClean="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rPr>
              <a:t>」一五頁</a:t>
            </a:r>
            <a:r>
              <a:rPr kumimoji="1" lang="ja-JP" altLang="en-US" sz="20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rPr>
              <a:t>、</a:t>
            </a:r>
            <a:r>
              <a:rPr kumimoji="1" lang="en-US" altLang="ja-JP" sz="20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rPr>
              <a:t>『</a:t>
            </a:r>
            <a:r>
              <a:rPr kumimoji="1" lang="ja-JP" altLang="en-US" sz="20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rPr>
              <a:t>註釈版聖典</a:t>
            </a:r>
            <a:r>
              <a:rPr kumimoji="1" lang="en-US" altLang="ja-JP" sz="20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rPr>
              <a:t>』</a:t>
            </a:r>
            <a:r>
              <a:rPr kumimoji="1" lang="ja-JP" altLang="en-US" sz="20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rPr>
              <a:t>八五</a:t>
            </a:r>
            <a:r>
              <a:rPr kumimoji="1" lang="en-US" altLang="ja-JP" sz="20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rPr>
              <a:t>Ⅲ</a:t>
            </a:r>
            <a:r>
              <a:rPr kumimoji="1" lang="ja-JP" altLang="en-US" sz="20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rPr>
              <a:t>頁）</a:t>
            </a:r>
            <a:r>
              <a:rPr kumimoji="1" lang="ja-JP" altLang="en-US" sz="36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rPr>
              <a:t>　　　　　</a:t>
            </a:r>
            <a:endParaRPr kumimoji="1" lang="en-US" altLang="ja-JP" sz="36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3936620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A4A47D6-834B-0B41-3EA7-D6AFC8255C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6747" y="3181611"/>
            <a:ext cx="4067253" cy="3676389"/>
          </a:xfrm>
          <a:prstGeom prst="rect">
            <a:avLst/>
          </a:prstGeom>
        </p:spPr>
      </p:pic>
      <p:sp>
        <p:nvSpPr>
          <p:cNvPr id="4" name="テキスト ボックス 3">
            <a:extLst>
              <a:ext uri="{FF2B5EF4-FFF2-40B4-BE49-F238E27FC236}">
                <a16:creationId xmlns:a16="http://schemas.microsoft.com/office/drawing/2014/main" id="{172BE00A-1A61-570F-2D6D-57C437F3FF12}"/>
              </a:ext>
            </a:extLst>
          </p:cNvPr>
          <p:cNvSpPr txBox="1"/>
          <p:nvPr/>
        </p:nvSpPr>
        <p:spPr>
          <a:xfrm>
            <a:off x="7284257" y="131107"/>
            <a:ext cx="1600438" cy="2916893"/>
          </a:xfrm>
          <a:prstGeom prst="rect">
            <a:avLst/>
          </a:prstGeom>
          <a:noFill/>
          <a:ln w="57150" cmpd="dbl">
            <a:solidFill>
              <a:schemeClr val="tx1"/>
            </a:solidFill>
          </a:ln>
        </p:spPr>
        <p:txBody>
          <a:bodyPr vert="eaVert" wrap="square" rtlCol="0">
            <a:spAutoFit/>
          </a:bodyPr>
          <a:lstStyle/>
          <a:p>
            <a:endParaRPr kumimoji="1" lang="en-US" altLang="ja-JP" sz="2400" b="1" dirty="0">
              <a:solidFill>
                <a:schemeClr val="accent1">
                  <a:lumMod val="50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r>
              <a:rPr kumimoji="1" lang="ja-JP" altLang="en-US" sz="4400" b="1" dirty="0">
                <a:solidFill>
                  <a:schemeClr val="accent1">
                    <a:lumMod val="50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聖人の仰せ</a:t>
            </a:r>
            <a:endParaRPr kumimoji="1" lang="en-US" altLang="ja-JP" sz="4400" b="1" dirty="0">
              <a:solidFill>
                <a:schemeClr val="accent1">
                  <a:lumMod val="50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endParaRPr kumimoji="1" lang="ja-JP" altLang="en-US" sz="2400" b="1" dirty="0">
              <a:solidFill>
                <a:schemeClr val="accent1">
                  <a:lumMod val="50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p:txBody>
      </p:sp>
      <p:sp>
        <p:nvSpPr>
          <p:cNvPr id="6" name="テキスト ボックス 5"/>
          <p:cNvSpPr txBox="1"/>
          <p:nvPr/>
        </p:nvSpPr>
        <p:spPr>
          <a:xfrm>
            <a:off x="-943429" y="388414"/>
            <a:ext cx="6285320" cy="6453336"/>
          </a:xfrm>
          <a:prstGeom prst="rect">
            <a:avLst/>
          </a:prstGeom>
          <a:noFill/>
        </p:spPr>
        <p:txBody>
          <a:bodyPr vert="eaVert"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white"/>
                </a:solidFill>
                <a:effectLst>
                  <a:glow rad="228600">
                    <a:prstClr val="black"/>
                  </a:glow>
                </a:effectLst>
                <a:uLnTx/>
                <a:uFillTx/>
                <a:latin typeface="游ゴシック" panose="020B0400000000000000" pitchFamily="50" charset="-128"/>
                <a:ea typeface="游ゴシック" panose="020B0400000000000000" pitchFamily="50" charset="-128"/>
                <a:cs typeface="+mn-cs"/>
              </a:rPr>
              <a:t>阿弥陀仏が五劫もの長い間思いをめぐらしてたてられた本願をよくよく考えてみると、それはただ、この親鸞一人をお救いくださるためであった。</a:t>
            </a:r>
            <a:endParaRPr kumimoji="1" lang="en-US" altLang="ja-JP" sz="4000" b="1" i="0" u="none" strike="noStrike" kern="1200" cap="none" spc="0" normalizeH="0" baseline="0" noProof="0" dirty="0">
              <a:ln>
                <a:noFill/>
              </a:ln>
              <a:solidFill>
                <a:prstClr val="white"/>
              </a:solidFill>
              <a:effectLst>
                <a:glow rad="228600">
                  <a:prstClr val="black"/>
                </a:glow>
              </a:effectLst>
              <a:uLnTx/>
              <a:uFillTx/>
              <a:latin typeface="游ゴシック" panose="020B0400000000000000" pitchFamily="50" charset="-128"/>
              <a:ea typeface="游ゴシック" panose="020B0400000000000000" pitchFamily="50" charset="-128"/>
              <a:cs typeface="+mn-cs"/>
            </a:endParaRPr>
          </a:p>
        </p:txBody>
      </p:sp>
    </p:spTree>
    <p:custDataLst>
      <p:tags r:id="rId1"/>
    </p:custDataLst>
    <p:extLst>
      <p:ext uri="{BB962C8B-B14F-4D97-AF65-F5344CB8AC3E}">
        <p14:creationId xmlns:p14="http://schemas.microsoft.com/office/powerpoint/2010/main" val="3548446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82E00F5-9FF3-C6F0-E58D-642B5220A8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747" y="3181611"/>
            <a:ext cx="4067253" cy="3676389"/>
          </a:xfrm>
          <a:prstGeom prst="rect">
            <a:avLst/>
          </a:prstGeom>
        </p:spPr>
      </p:pic>
      <p:sp>
        <p:nvSpPr>
          <p:cNvPr id="4" name="テキスト ボックス 3">
            <a:extLst>
              <a:ext uri="{FF2B5EF4-FFF2-40B4-BE49-F238E27FC236}">
                <a16:creationId xmlns:a16="http://schemas.microsoft.com/office/drawing/2014/main" id="{83DB7949-1C5B-5CDF-4C45-47B17235838F}"/>
              </a:ext>
            </a:extLst>
          </p:cNvPr>
          <p:cNvSpPr txBox="1"/>
          <p:nvPr/>
        </p:nvSpPr>
        <p:spPr>
          <a:xfrm>
            <a:off x="7284257" y="131107"/>
            <a:ext cx="1600438" cy="2916893"/>
          </a:xfrm>
          <a:prstGeom prst="rect">
            <a:avLst/>
          </a:prstGeom>
          <a:noFill/>
          <a:ln w="57150" cmpd="dbl">
            <a:solidFill>
              <a:schemeClr val="tx1"/>
            </a:solidFill>
          </a:ln>
        </p:spPr>
        <p:txBody>
          <a:bodyPr vert="eaVert" wrap="square" rtlCol="0">
            <a:spAutoFit/>
          </a:bodyPr>
          <a:lstStyle/>
          <a:p>
            <a:endParaRPr kumimoji="1" lang="en-US" altLang="ja-JP" sz="2400" b="1" dirty="0">
              <a:solidFill>
                <a:schemeClr val="accent1">
                  <a:lumMod val="50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r>
              <a:rPr kumimoji="1" lang="ja-JP" altLang="en-US" sz="4400" b="1" dirty="0">
                <a:solidFill>
                  <a:schemeClr val="accent1">
                    <a:lumMod val="50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聖人の仰せ</a:t>
            </a:r>
            <a:endParaRPr kumimoji="1" lang="en-US" altLang="ja-JP" sz="4400" b="1" dirty="0">
              <a:solidFill>
                <a:schemeClr val="accent1">
                  <a:lumMod val="50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endParaRPr kumimoji="1" lang="ja-JP" altLang="en-US" sz="2400" b="1" dirty="0">
              <a:solidFill>
                <a:schemeClr val="accent1">
                  <a:lumMod val="50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p:txBody>
      </p:sp>
      <p:sp>
        <p:nvSpPr>
          <p:cNvPr id="6" name="テキスト ボックス 5"/>
          <p:cNvSpPr txBox="1"/>
          <p:nvPr/>
        </p:nvSpPr>
        <p:spPr>
          <a:xfrm>
            <a:off x="350359" y="404664"/>
            <a:ext cx="4985980" cy="6408712"/>
          </a:xfrm>
          <a:prstGeom prst="rect">
            <a:avLst/>
          </a:prstGeom>
          <a:noFill/>
        </p:spPr>
        <p:txBody>
          <a:bodyPr vert="eaVert"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white"/>
                </a:solidFill>
                <a:effectLst>
                  <a:glow rad="228600">
                    <a:prstClr val="black"/>
                  </a:glow>
                </a:effectLst>
                <a:uLnTx/>
                <a:uFillTx/>
                <a:latin typeface="游ゴシック" panose="020B0400000000000000" pitchFamily="50" charset="-128"/>
                <a:ea typeface="游ゴシック" panose="020B0400000000000000" pitchFamily="50" charset="-128"/>
                <a:cs typeface="+mn-cs"/>
              </a:rPr>
              <a:t>思えば、この私はそれほどに重い罪を背負う身であったのに、救おうと思い立ってくださった阿弥陀仏の本願の、何ともったいないことであろうか。</a:t>
            </a:r>
            <a:endParaRPr kumimoji="1" lang="en-US" altLang="ja-JP" sz="4000" b="1" i="0" u="none" strike="noStrike" kern="1200" cap="none" spc="0" normalizeH="0" baseline="0" noProof="0" dirty="0">
              <a:ln>
                <a:noFill/>
              </a:ln>
              <a:solidFill>
                <a:prstClr val="white"/>
              </a:solidFill>
              <a:effectLst>
                <a:glow rad="228600">
                  <a:prstClr val="black"/>
                </a:glow>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288178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916832"/>
            <a:ext cx="9144000" cy="3024336"/>
          </a:xfrm>
          <a:solidFill>
            <a:schemeClr val="tx1"/>
          </a:solidFill>
        </p:spPr>
        <p:txBody>
          <a:bodyPr>
            <a:normAutofit/>
          </a:bodyPr>
          <a:lstStyle/>
          <a:p>
            <a:r>
              <a:rPr lang="ja-JP" altLang="en-US" sz="5400" dirty="0">
                <a:ea typeface="游ゴシック" panose="020B0400000000000000" pitchFamily="50" charset="-128"/>
              </a:rPr>
              <a:t>  　　　</a:t>
            </a:r>
            <a:r>
              <a:rPr lang="ja-JP" altLang="en-US" sz="5400" b="1" dirty="0">
                <a:solidFill>
                  <a:schemeClr val="bg1"/>
                </a:solidFill>
                <a:ea typeface="游ゴシック" panose="020B0400000000000000" pitchFamily="50" charset="-128"/>
              </a:rPr>
              <a:t>五劫もの長い間？</a:t>
            </a:r>
            <a:r>
              <a:rPr lang="en-US" altLang="ja-JP" sz="5400" b="1" dirty="0">
                <a:solidFill>
                  <a:schemeClr val="bg1"/>
                </a:solidFill>
                <a:ea typeface="游ゴシック" panose="020B0400000000000000" pitchFamily="50" charset="-128"/>
              </a:rPr>
              <a:t/>
            </a:r>
            <a:br>
              <a:rPr lang="en-US" altLang="ja-JP" sz="5400" b="1" dirty="0">
                <a:solidFill>
                  <a:schemeClr val="bg1"/>
                </a:solidFill>
                <a:ea typeface="游ゴシック" panose="020B0400000000000000" pitchFamily="50" charset="-128"/>
              </a:rPr>
            </a:br>
            <a:r>
              <a:rPr lang="ja-JP" altLang="en-US" sz="5400" b="1" dirty="0">
                <a:solidFill>
                  <a:schemeClr val="bg1"/>
                </a:solidFill>
                <a:ea typeface="游ゴシック" panose="020B0400000000000000" pitchFamily="50" charset="-128"/>
              </a:rPr>
              <a:t>　　　  阿弥陀仏の本願？</a:t>
            </a:r>
            <a:endParaRPr kumimoji="1" lang="ja-JP" altLang="en-US" sz="5400" b="1" dirty="0">
              <a:solidFill>
                <a:schemeClr val="bg1"/>
              </a:solidFill>
              <a:ea typeface="游ゴシック" panose="020B0400000000000000" pitchFamily="50" charset="-128"/>
            </a:endParaRPr>
          </a:p>
        </p:txBody>
      </p:sp>
    </p:spTree>
    <p:extLst>
      <p:ext uri="{BB962C8B-B14F-4D97-AF65-F5344CB8AC3E}">
        <p14:creationId xmlns:p14="http://schemas.microsoft.com/office/powerpoint/2010/main" val="2281731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01600" y="660652"/>
            <a:ext cx="93472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6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6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仏説無量寿経</a:t>
            </a:r>
            <a:r>
              <a:rPr kumimoji="1" lang="en-US" altLang="ja-JP" sz="6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6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（大経）</a:t>
            </a: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0043" y="1356030"/>
            <a:ext cx="5183914" cy="3699185"/>
          </a:xfrm>
          <a:prstGeom prst="rect">
            <a:avLst/>
          </a:prstGeom>
        </p:spPr>
      </p:pic>
    </p:spTree>
    <p:extLst>
      <p:ext uri="{BB962C8B-B14F-4D97-AF65-F5344CB8AC3E}">
        <p14:creationId xmlns:p14="http://schemas.microsoft.com/office/powerpoint/2010/main" val="3629500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テキスト ボックス 4"/>
          <p:cNvSpPr txBox="1"/>
          <p:nvPr/>
        </p:nvSpPr>
        <p:spPr>
          <a:xfrm>
            <a:off x="1604672" y="260648"/>
            <a:ext cx="296851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世自在王仏</a:t>
            </a:r>
          </a:p>
        </p:txBody>
      </p:sp>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6743" y="1112550"/>
            <a:ext cx="3384376" cy="4188658"/>
          </a:xfrm>
          <a:prstGeom prst="rect">
            <a:avLst/>
          </a:prstGeom>
          <a:effectLst>
            <a:glow rad="228600">
              <a:srgbClr val="FFFF00">
                <a:alpha val="40000"/>
              </a:srgbClr>
            </a:glow>
          </a:effectLst>
        </p:spPr>
      </p:pic>
      <p:sp>
        <p:nvSpPr>
          <p:cNvPr id="6" name="テキスト ボックス 5"/>
          <p:cNvSpPr txBox="1"/>
          <p:nvPr/>
        </p:nvSpPr>
        <p:spPr>
          <a:xfrm>
            <a:off x="5436096" y="5781551"/>
            <a:ext cx="2664296" cy="7357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法蔵菩薩</a:t>
            </a:r>
          </a:p>
        </p:txBody>
      </p:sp>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62930" y="2708920"/>
            <a:ext cx="1555651" cy="3068492"/>
          </a:xfrm>
          <a:prstGeom prst="rect">
            <a:avLst/>
          </a:prstGeom>
        </p:spPr>
      </p:pic>
      <p:sp>
        <p:nvSpPr>
          <p:cNvPr id="3" name="テキスト ボックス 2"/>
          <p:cNvSpPr txBox="1"/>
          <p:nvPr/>
        </p:nvSpPr>
        <p:spPr>
          <a:xfrm>
            <a:off x="8343782" y="0"/>
            <a:ext cx="800219" cy="6858000"/>
          </a:xfrm>
          <a:prstGeom prst="rect">
            <a:avLst/>
          </a:prstGeom>
          <a:solidFill>
            <a:schemeClr val="accent6">
              <a:lumMod val="20000"/>
              <a:lumOff val="80000"/>
            </a:schemeClr>
          </a:solid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仏説無量寿経</a:t>
            </a:r>
            <a:r>
              <a:rPr kumimoji="1" lang="en-US" altLang="ja-JP" sz="4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4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大経</a:t>
            </a:r>
            <a:r>
              <a:rPr kumimoji="1" lang="ja-JP" altLang="en-US" sz="4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p:txBody>
      </p:sp>
    </p:spTree>
    <p:custDataLst>
      <p:tags r:id="rId1"/>
    </p:custDataLst>
    <p:extLst>
      <p:ext uri="{BB962C8B-B14F-4D97-AF65-F5344CB8AC3E}">
        <p14:creationId xmlns:p14="http://schemas.microsoft.com/office/powerpoint/2010/main" val="329150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テキスト ボックス 7"/>
          <p:cNvSpPr txBox="1"/>
          <p:nvPr/>
        </p:nvSpPr>
        <p:spPr>
          <a:xfrm>
            <a:off x="3059832" y="188640"/>
            <a:ext cx="5832648" cy="58169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法蔵菩薩</a:t>
            </a:r>
            <a:endParaRPr kumimoji="1" lang="en-US" altLang="ja-JP" sz="6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・もとは国王</a:t>
            </a:r>
            <a:endParaRPr kumimoji="1" lang="en-US" altLang="ja-JP" sz="4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4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・地位も名誉も財産も捨て、修行者に</a:t>
            </a:r>
            <a:r>
              <a:rPr kumimoji="1" lang="en-US" altLang="ja-JP" sz="4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4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48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阿弥陀仏</a:t>
            </a:r>
            <a:r>
              <a:rPr kumimoji="1" lang="ja-JP" altLang="en-US" sz="4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となる</a:t>
            </a:r>
          </a:p>
        </p:txBody>
      </p:sp>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1628800"/>
            <a:ext cx="2424413" cy="4752528"/>
          </a:xfrm>
          <a:prstGeom prst="rect">
            <a:avLst/>
          </a:prstGeom>
        </p:spPr>
      </p:pic>
    </p:spTree>
    <p:custDataLst>
      <p:tags r:id="rId1"/>
    </p:custDataLst>
    <p:extLst>
      <p:ext uri="{BB962C8B-B14F-4D97-AF65-F5344CB8AC3E}">
        <p14:creationId xmlns:p14="http://schemas.microsoft.com/office/powerpoint/2010/main" val="3631169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500"/>
                                        <p:tgtEl>
                                          <p:spTgt spid="8">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xEl>
                                              <p:pRg st="4" end="4"/>
                                            </p:txEl>
                                          </p:spTgt>
                                        </p:tgtEl>
                                        <p:attrNameLst>
                                          <p:attrName>style.visibility</p:attrName>
                                        </p:attrNameLst>
                                      </p:cBhvr>
                                      <p:to>
                                        <p:strVal val="visible"/>
                                      </p:to>
                                    </p:set>
                                    <p:animEffect transition="in" filter="fade">
                                      <p:cBhvr>
                                        <p:cTn id="20" dur="500"/>
                                        <p:tgtEl>
                                          <p:spTgt spid="8">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animEffect transition="in" filter="fade">
                                      <p:cBhvr>
                                        <p:cTn id="25"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0648" y="-531440"/>
            <a:ext cx="11041159" cy="7886544"/>
          </a:xfrm>
          <a:prstGeom prst="rect">
            <a:avLst/>
          </a:prstGeom>
        </p:spPr>
      </p:pic>
      <p:sp>
        <p:nvSpPr>
          <p:cNvPr id="4" name="テキスト ボックス 3"/>
          <p:cNvSpPr txBox="1"/>
          <p:nvPr/>
        </p:nvSpPr>
        <p:spPr>
          <a:xfrm>
            <a:off x="-192049" y="2934301"/>
            <a:ext cx="9144000" cy="1754326"/>
          </a:xfrm>
          <a:prstGeom prst="rect">
            <a:avLst/>
          </a:prstGeom>
          <a:noFill/>
          <a:effectLst>
            <a:glow rad="228600">
              <a:schemeClr val="accent4">
                <a:satMod val="175000"/>
                <a:alpha val="40000"/>
              </a:schemeClr>
            </a:glow>
          </a:effectLst>
        </p:spPr>
        <p:txBody>
          <a:bodyPr wrap="square" rtlCol="0">
            <a:spAutoFit/>
          </a:bodyPr>
          <a:lstStyle/>
          <a:p>
            <a:pPr algn="ctr"/>
            <a:r>
              <a:rPr lang="ja-JP" altLang="en-US" sz="5400" b="1" dirty="0">
                <a:solidFill>
                  <a:schemeClr val="bg1"/>
                </a:solidFill>
                <a:latin typeface="+mj-lt"/>
                <a:ea typeface="游ゴシック" panose="020B0400000000000000" pitchFamily="50" charset="-128"/>
              </a:rPr>
              <a:t>１．</a:t>
            </a:r>
            <a:r>
              <a:rPr lang="ja-JP" altLang="en-US" sz="5400" b="1" dirty="0">
                <a:solidFill>
                  <a:schemeClr val="bg1"/>
                </a:solidFill>
                <a:latin typeface="游ゴシック" panose="020B0400000000000000" pitchFamily="50" charset="-128"/>
                <a:ea typeface="游ゴシック" panose="020B0400000000000000" pitchFamily="50" charset="-128"/>
              </a:rPr>
              <a:t>たまわりたる信心</a:t>
            </a:r>
          </a:p>
          <a:p>
            <a:pPr algn="ctr"/>
            <a:endParaRPr lang="ja-JP" altLang="en-US" sz="5400" b="1" dirty="0">
              <a:solidFill>
                <a:schemeClr val="bg1"/>
              </a:solidFill>
              <a:latin typeface="+mj-lt"/>
              <a:ea typeface="游ゴシック" panose="020B0400000000000000" pitchFamily="50" charset="-128"/>
            </a:endParaRPr>
          </a:p>
        </p:txBody>
      </p:sp>
    </p:spTree>
    <p:extLst>
      <p:ext uri="{BB962C8B-B14F-4D97-AF65-F5344CB8AC3E}">
        <p14:creationId xmlns:p14="http://schemas.microsoft.com/office/powerpoint/2010/main" val="3129782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テキスト ボックス 6"/>
          <p:cNvSpPr txBox="1"/>
          <p:nvPr/>
        </p:nvSpPr>
        <p:spPr>
          <a:xfrm>
            <a:off x="3303039" y="214313"/>
            <a:ext cx="5832648" cy="65556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世自在王仏</a:t>
            </a:r>
            <a:endParaRPr kumimoji="1" lang="en-US" altLang="ja-JP" sz="6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・法蔵菩薩の師仏</a:t>
            </a:r>
            <a:endParaRPr kumimoji="1" lang="en-US" altLang="ja-JP"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・王が国を自在に統治す</a:t>
            </a:r>
            <a:endParaRPr kumimoji="1" lang="en-US" altLang="ja-JP"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るように、人々を自在</a:t>
            </a:r>
            <a:endParaRPr kumimoji="1" lang="en-US" altLang="ja-JP"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に教化する仏さま</a:t>
            </a:r>
            <a:endParaRPr kumimoji="1" lang="en-US" altLang="ja-JP"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lvl="0">
              <a:defRPr/>
            </a:pPr>
            <a:r>
              <a:rPr lang="ja-JP" altLang="en-US" sz="4000" b="1" dirty="0">
                <a:latin typeface="游ゴシック" panose="020B0400000000000000" pitchFamily="50" charset="-128"/>
                <a:ea typeface="游ゴシック" panose="020B0400000000000000" pitchFamily="50" charset="-128"/>
              </a:rPr>
              <a:t>・「讃仏偈」は、法蔵菩</a:t>
            </a:r>
            <a:endParaRPr lang="en-US" altLang="ja-JP" sz="4000" b="1" dirty="0">
              <a:latin typeface="游ゴシック" panose="020B0400000000000000" pitchFamily="50" charset="-128"/>
              <a:ea typeface="游ゴシック" panose="020B0400000000000000" pitchFamily="50" charset="-128"/>
            </a:endParaRPr>
          </a:p>
          <a:p>
            <a:pPr lvl="0">
              <a:defRPr/>
            </a:pPr>
            <a:r>
              <a:rPr lang="ja-JP" altLang="en-US" sz="4000" b="1" dirty="0">
                <a:latin typeface="游ゴシック" panose="020B0400000000000000" pitchFamily="50" charset="-128"/>
                <a:ea typeface="游ゴシック" panose="020B0400000000000000" pitchFamily="50" charset="-128"/>
              </a:rPr>
              <a:t>　薩が世自在王仏を讃え</a:t>
            </a:r>
            <a:endParaRPr lang="en-US" altLang="ja-JP" sz="4000" b="1" dirty="0">
              <a:latin typeface="游ゴシック" panose="020B0400000000000000" pitchFamily="50" charset="-128"/>
              <a:ea typeface="游ゴシック" panose="020B0400000000000000" pitchFamily="50" charset="-128"/>
            </a:endParaRPr>
          </a:p>
          <a:p>
            <a:pPr lvl="0">
              <a:defRPr/>
            </a:pPr>
            <a:r>
              <a:rPr lang="ja-JP" altLang="en-US" sz="4000" b="1" dirty="0">
                <a:latin typeface="游ゴシック" panose="020B0400000000000000" pitchFamily="50" charset="-128"/>
                <a:ea typeface="游ゴシック" panose="020B0400000000000000" pitchFamily="50" charset="-128"/>
              </a:rPr>
              <a:t>　た偈文</a:t>
            </a:r>
            <a:endParaRPr kumimoji="1" lang="ja-JP" altLang="en-US"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1556792"/>
            <a:ext cx="3407994" cy="4320480"/>
          </a:xfrm>
          <a:prstGeom prst="rect">
            <a:avLst/>
          </a:prstGeom>
          <a:effectLst>
            <a:glow rad="228600">
              <a:srgbClr val="FFFF00">
                <a:alpha val="40000"/>
              </a:srgbClr>
            </a:glow>
          </a:effectLst>
        </p:spPr>
      </p:pic>
    </p:spTree>
    <p:custDataLst>
      <p:tags r:id="rId1"/>
    </p:custDataLst>
    <p:extLst>
      <p:ext uri="{BB962C8B-B14F-4D97-AF65-F5344CB8AC3E}">
        <p14:creationId xmlns:p14="http://schemas.microsoft.com/office/powerpoint/2010/main" val="2485135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5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fade">
                                      <p:cBhvr>
                                        <p:cTn id="20" dur="500"/>
                                        <p:tgtEl>
                                          <p:spTgt spid="7">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500"/>
                                        <p:tgtEl>
                                          <p:spTgt spid="7">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7">
                                            <p:txEl>
                                              <p:pRg st="5" end="5"/>
                                            </p:txEl>
                                          </p:spTgt>
                                        </p:tgtEl>
                                        <p:attrNameLst>
                                          <p:attrName>style.visibility</p:attrName>
                                        </p:attrNameLst>
                                      </p:cBhvr>
                                      <p:to>
                                        <p:strVal val="visible"/>
                                      </p:to>
                                    </p:set>
                                    <p:animEffect transition="in" filter="fade">
                                      <p:cBhvr>
                                        <p:cTn id="26" dur="500"/>
                                        <p:tgtEl>
                                          <p:spTgt spid="7">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animEffect transition="in" filter="fade">
                                      <p:cBhvr>
                                        <p:cTn id="31" dur="500"/>
                                        <p:tgtEl>
                                          <p:spTgt spid="7">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7">
                                            <p:txEl>
                                              <p:pRg st="8" end="8"/>
                                            </p:txEl>
                                          </p:spTgt>
                                        </p:tgtEl>
                                        <p:attrNameLst>
                                          <p:attrName>style.visibility</p:attrName>
                                        </p:attrNameLst>
                                      </p:cBhvr>
                                      <p:to>
                                        <p:strVal val="visible"/>
                                      </p:to>
                                    </p:set>
                                    <p:animEffect transition="in" filter="fade">
                                      <p:cBhvr>
                                        <p:cTn id="34" dur="500"/>
                                        <p:tgtEl>
                                          <p:spTgt spid="7">
                                            <p:txEl>
                                              <p:pRg st="8" end="8"/>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7">
                                            <p:txEl>
                                              <p:pRg st="9" end="9"/>
                                            </p:txEl>
                                          </p:spTgt>
                                        </p:tgtEl>
                                        <p:attrNameLst>
                                          <p:attrName>style.visibility</p:attrName>
                                        </p:attrNameLst>
                                      </p:cBhvr>
                                      <p:to>
                                        <p:strVal val="visible"/>
                                      </p:to>
                                    </p:set>
                                    <p:animEffect transition="in" filter="fade">
                                      <p:cBhvr>
                                        <p:cTn id="37"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560" y="209113"/>
            <a:ext cx="3672408" cy="4655690"/>
          </a:xfrm>
          <a:prstGeom prst="rect">
            <a:avLst/>
          </a:prstGeom>
          <a:effectLst>
            <a:glow rad="228600">
              <a:srgbClr val="FFFF00">
                <a:alpha val="40000"/>
              </a:srgbClr>
            </a:glow>
          </a:effectLst>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16216" y="2780928"/>
            <a:ext cx="1946877" cy="3816424"/>
          </a:xfrm>
          <a:prstGeom prst="rect">
            <a:avLst/>
          </a:prstGeom>
        </p:spPr>
      </p:pic>
      <p:sp>
        <p:nvSpPr>
          <p:cNvPr id="7" name="角丸四角形吹き出し 6"/>
          <p:cNvSpPr/>
          <p:nvPr/>
        </p:nvSpPr>
        <p:spPr>
          <a:xfrm>
            <a:off x="1331640" y="3789040"/>
            <a:ext cx="5391414" cy="2304256"/>
          </a:xfrm>
          <a:prstGeom prst="wedgeRoundRectCallout">
            <a:avLst>
              <a:gd name="adj1" fmla="val 58289"/>
              <a:gd name="adj2" fmla="val -4068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l" defTabSz="914400" rtl="0" eaLnBrk="1" fontAlgn="auto" latinLnBrk="0" hangingPunct="1">
              <a:lnSpc>
                <a:spcPts val="5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人々を救うには</a:t>
            </a:r>
            <a:endParaRPr kumimoji="1" lang="en-US" altLang="ja-JP" sz="4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ts val="5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どうすれば</a:t>
            </a:r>
            <a:endParaRPr kumimoji="1" lang="en-US" altLang="ja-JP" sz="4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ts val="5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よいでしょうか？</a:t>
            </a:r>
          </a:p>
        </p:txBody>
      </p:sp>
      <p:sp>
        <p:nvSpPr>
          <p:cNvPr id="10" name="角丸四角形吹き出し 9"/>
          <p:cNvSpPr/>
          <p:nvPr/>
        </p:nvSpPr>
        <p:spPr>
          <a:xfrm>
            <a:off x="2771800" y="548680"/>
            <a:ext cx="5976664" cy="1508641"/>
          </a:xfrm>
          <a:prstGeom prst="wedgeRoundRectCallout">
            <a:avLst>
              <a:gd name="adj1" fmla="val -54390"/>
              <a:gd name="adj2" fmla="val 116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l" defTabSz="914400" rtl="0" eaLnBrk="1" fontAlgn="auto" latinLnBrk="0" hangingPunct="1">
              <a:lnSpc>
                <a:spcPts val="6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自分で考えなさい。</a:t>
            </a:r>
            <a:endParaRPr kumimoji="1" lang="ja-JP" altLang="en-US" sz="1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Tree>
    <p:custDataLst>
      <p:tags r:id="rId1"/>
    </p:custDataLst>
    <p:extLst>
      <p:ext uri="{BB962C8B-B14F-4D97-AF65-F5344CB8AC3E}">
        <p14:creationId xmlns:p14="http://schemas.microsoft.com/office/powerpoint/2010/main" val="133579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560" y="209113"/>
            <a:ext cx="3672408" cy="4655690"/>
          </a:xfrm>
          <a:prstGeom prst="rect">
            <a:avLst/>
          </a:prstGeom>
          <a:effectLst>
            <a:glow rad="228600">
              <a:srgbClr val="FFFF00">
                <a:alpha val="40000"/>
              </a:srgbClr>
            </a:glow>
          </a:effectLst>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16216" y="2780928"/>
            <a:ext cx="1946877" cy="3816424"/>
          </a:xfrm>
          <a:prstGeom prst="rect">
            <a:avLst/>
          </a:prstGeom>
        </p:spPr>
      </p:pic>
      <p:sp>
        <p:nvSpPr>
          <p:cNvPr id="7" name="角丸四角形吹き出し 6"/>
          <p:cNvSpPr/>
          <p:nvPr/>
        </p:nvSpPr>
        <p:spPr>
          <a:xfrm>
            <a:off x="179512" y="3789040"/>
            <a:ext cx="6543542" cy="2592288"/>
          </a:xfrm>
          <a:prstGeom prst="wedgeRoundRectCallout">
            <a:avLst>
              <a:gd name="adj1" fmla="val 58289"/>
              <a:gd name="adj2" fmla="val -4068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l" defTabSz="914400" rtl="0" eaLnBrk="1" fontAlgn="auto" latinLnBrk="0" hangingPunct="1">
              <a:lnSpc>
                <a:spcPts val="6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それができないので、</a:t>
            </a:r>
            <a:endParaRPr kumimoji="1" lang="en-US" altLang="ja-JP" sz="4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ts val="6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諸仏の浄土のすがたを</a:t>
            </a:r>
            <a:endParaRPr kumimoji="1" lang="en-US" altLang="ja-JP" sz="4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ts val="6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私にお見せください。</a:t>
            </a:r>
          </a:p>
        </p:txBody>
      </p:sp>
      <p:sp>
        <p:nvSpPr>
          <p:cNvPr id="5" name="角丸四角形吹き出し 4"/>
          <p:cNvSpPr/>
          <p:nvPr/>
        </p:nvSpPr>
        <p:spPr>
          <a:xfrm>
            <a:off x="2771800" y="548680"/>
            <a:ext cx="5544616" cy="1508641"/>
          </a:xfrm>
          <a:prstGeom prst="wedgeRoundRectCallout">
            <a:avLst>
              <a:gd name="adj1" fmla="val -54390"/>
              <a:gd name="adj2" fmla="val 116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l" defTabSz="914400" rtl="0" eaLnBrk="1" fontAlgn="auto" latinLnBrk="0" hangingPunct="1">
              <a:lnSpc>
                <a:spcPts val="6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うむ、よかろう。</a:t>
            </a:r>
            <a:endParaRPr kumimoji="1" lang="ja-JP" altLang="en-US" sz="1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Tree>
    <p:custDataLst>
      <p:tags r:id="rId1"/>
    </p:custDataLst>
    <p:extLst>
      <p:ext uri="{BB962C8B-B14F-4D97-AF65-F5344CB8AC3E}">
        <p14:creationId xmlns:p14="http://schemas.microsoft.com/office/powerpoint/2010/main" val="237043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3" name="グループ化 2"/>
          <p:cNvGrpSpPr/>
          <p:nvPr/>
        </p:nvGrpSpPr>
        <p:grpSpPr>
          <a:xfrm>
            <a:off x="1691680" y="620688"/>
            <a:ext cx="6984775" cy="5740619"/>
            <a:chOff x="467544" y="640709"/>
            <a:chExt cx="6984775" cy="5740619"/>
          </a:xfrm>
        </p:grpSpPr>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7664" y="640709"/>
              <a:ext cx="2928469" cy="5740619"/>
            </a:xfrm>
            <a:prstGeom prst="rect">
              <a:avLst/>
            </a:prstGeom>
          </p:spPr>
        </p:pic>
        <p:sp>
          <p:nvSpPr>
            <p:cNvPr id="10" name="テキスト ボックス 9"/>
            <p:cNvSpPr txBox="1"/>
            <p:nvPr/>
          </p:nvSpPr>
          <p:spPr>
            <a:xfrm>
              <a:off x="467544" y="2144490"/>
              <a:ext cx="6984775" cy="2733056"/>
            </a:xfrm>
            <a:prstGeom prst="rect">
              <a:avLst/>
            </a:prstGeom>
            <a:noFill/>
          </p:spPr>
          <p:txBody>
            <a:bodyPr vert="horz"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prstClr val="black"/>
                  </a:solidFill>
                  <a:effectLst>
                    <a:glow rad="228600">
                      <a:prstClr val="white"/>
                    </a:glow>
                  </a:effectLst>
                  <a:uLnTx/>
                  <a:uFillTx/>
                  <a:latin typeface="游ゴシック" panose="020B0400000000000000" pitchFamily="50" charset="-128"/>
                  <a:ea typeface="游ゴシック" panose="020B0400000000000000" pitchFamily="50" charset="-128"/>
                  <a:cs typeface="+mn-cs"/>
                </a:rPr>
                <a:t>あらゆる仏さまの</a:t>
              </a:r>
              <a:endParaRPr kumimoji="1" lang="en-US" altLang="ja-JP" sz="4400" b="1" i="0" u="none" strike="noStrike" kern="1200" cap="none" spc="0" normalizeH="0" baseline="0" noProof="0" dirty="0">
                <a:ln>
                  <a:noFill/>
                </a:ln>
                <a:solidFill>
                  <a:prstClr val="black"/>
                </a:solidFill>
                <a:effectLst>
                  <a:glow rad="228600">
                    <a:prstClr val="white"/>
                  </a:glow>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prstClr val="black"/>
                  </a:solidFill>
                  <a:effectLst>
                    <a:glow rad="228600">
                      <a:prstClr val="white"/>
                    </a:glow>
                  </a:effectLst>
                  <a:uLnTx/>
                  <a:uFillTx/>
                  <a:latin typeface="游ゴシック" panose="020B0400000000000000" pitchFamily="50" charset="-128"/>
                  <a:ea typeface="游ゴシック" panose="020B0400000000000000" pitchFamily="50" charset="-128"/>
                  <a:cs typeface="+mn-cs"/>
                </a:rPr>
                <a:t>浄土の成り立ちや、</a:t>
              </a:r>
              <a:endParaRPr kumimoji="1" lang="en-US" altLang="ja-JP" sz="4400" b="1" i="0" u="none" strike="noStrike" kern="1200" cap="none" spc="0" normalizeH="0" baseline="0" noProof="0" dirty="0">
                <a:ln>
                  <a:noFill/>
                </a:ln>
                <a:solidFill>
                  <a:prstClr val="black"/>
                </a:solidFill>
                <a:effectLst>
                  <a:glow rad="228600">
                    <a:prstClr val="white"/>
                  </a:glow>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prstClr val="black"/>
                  </a:solidFill>
                  <a:effectLst>
                    <a:glow rad="228600">
                      <a:prstClr val="white"/>
                    </a:glow>
                  </a:effectLst>
                  <a:uLnTx/>
                  <a:uFillTx/>
                  <a:latin typeface="游ゴシック" panose="020B0400000000000000" pitchFamily="50" charset="-128"/>
                  <a:ea typeface="游ゴシック" panose="020B0400000000000000" pitchFamily="50" charset="-128"/>
                  <a:cs typeface="+mn-cs"/>
                </a:rPr>
                <a:t>その国土をご覧になり</a:t>
              </a:r>
              <a:r>
                <a:rPr kumimoji="1" lang="en-US" altLang="ja-JP" sz="4400" b="1" i="0" u="none" strike="noStrike" kern="1200" cap="none" spc="0" normalizeH="0" baseline="0" noProof="0" dirty="0">
                  <a:ln>
                    <a:noFill/>
                  </a:ln>
                  <a:solidFill>
                    <a:prstClr val="black"/>
                  </a:solidFill>
                  <a:effectLst>
                    <a:glow rad="228600">
                      <a:prstClr val="white"/>
                    </a:glow>
                  </a:effectLst>
                  <a:uLnTx/>
                  <a:uFillTx/>
                  <a:latin typeface="游ゴシック" panose="020B0400000000000000" pitchFamily="50" charset="-128"/>
                  <a:ea typeface="游ゴシック" panose="020B0400000000000000" pitchFamily="50" charset="-128"/>
                  <a:cs typeface="+mn-cs"/>
                </a:rPr>
                <a:t>…</a:t>
              </a:r>
              <a:endParaRPr kumimoji="1" lang="ja-JP" altLang="en-US" sz="4400" b="1" i="0" u="none" strike="noStrike" kern="1200" cap="none" spc="0" normalizeH="0" baseline="0" noProof="0" dirty="0">
                <a:ln>
                  <a:noFill/>
                </a:ln>
                <a:solidFill>
                  <a:prstClr val="black"/>
                </a:solidFill>
                <a:effectLst>
                  <a:glow rad="228600">
                    <a:prstClr val="white"/>
                  </a:glow>
                </a:effectLst>
                <a:uLnTx/>
                <a:uFillTx/>
                <a:latin typeface="游ゴシック" panose="020B0400000000000000" pitchFamily="50" charset="-128"/>
                <a:ea typeface="游ゴシック" panose="020B0400000000000000" pitchFamily="50" charset="-128"/>
                <a:cs typeface="+mn-cs"/>
              </a:endParaRPr>
            </a:p>
          </p:txBody>
        </p:sp>
      </p:grpSp>
    </p:spTree>
    <p:custDataLst>
      <p:tags r:id="rId1"/>
    </p:custDataLst>
    <p:extLst>
      <p:ext uri="{BB962C8B-B14F-4D97-AF65-F5344CB8AC3E}">
        <p14:creationId xmlns:p14="http://schemas.microsoft.com/office/powerpoint/2010/main" val="147231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1800" y="620688"/>
            <a:ext cx="2928469" cy="5740619"/>
          </a:xfrm>
          <a:prstGeom prst="rect">
            <a:avLst/>
          </a:prstGeom>
        </p:spPr>
      </p:pic>
      <p:sp>
        <p:nvSpPr>
          <p:cNvPr id="6" name="テキスト ボックス 5"/>
          <p:cNvSpPr txBox="1"/>
          <p:nvPr/>
        </p:nvSpPr>
        <p:spPr>
          <a:xfrm>
            <a:off x="1619672" y="2348880"/>
            <a:ext cx="6984775" cy="2733056"/>
          </a:xfrm>
          <a:prstGeom prst="rect">
            <a:avLst/>
          </a:prstGeom>
          <a:noFill/>
        </p:spPr>
        <p:txBody>
          <a:bodyPr vert="horz"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prstClr val="black"/>
                </a:solidFill>
                <a:effectLst>
                  <a:glow rad="228600">
                    <a:prstClr val="white"/>
                  </a:glow>
                </a:effectLst>
                <a:uLnTx/>
                <a:uFillTx/>
                <a:latin typeface="游ゴシック" panose="020B0400000000000000" pitchFamily="50" charset="-128"/>
                <a:ea typeface="游ゴシック" panose="020B0400000000000000" pitchFamily="50" charset="-128"/>
                <a:cs typeface="+mn-cs"/>
              </a:rPr>
              <a:t>五劫ものあいだ</a:t>
            </a:r>
            <a:endParaRPr kumimoji="1" lang="en-US" altLang="ja-JP" sz="4400" b="1" i="0" u="none" strike="noStrike" kern="1200" cap="none" spc="0" normalizeH="0" baseline="0" noProof="0" dirty="0">
              <a:ln>
                <a:noFill/>
              </a:ln>
              <a:solidFill>
                <a:prstClr val="black"/>
              </a:solidFill>
              <a:effectLst>
                <a:glow rad="228600">
                  <a:prstClr val="white"/>
                </a:glow>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prstClr val="black"/>
                </a:solidFill>
                <a:effectLst>
                  <a:glow rad="228600">
                    <a:prstClr val="white"/>
                  </a:glow>
                </a:effectLst>
                <a:uLnTx/>
                <a:uFillTx/>
                <a:latin typeface="游ゴシック" panose="020B0400000000000000" pitchFamily="50" charset="-128"/>
                <a:ea typeface="游ゴシック" panose="020B0400000000000000" pitchFamily="50" charset="-128"/>
                <a:cs typeface="+mn-cs"/>
              </a:rPr>
              <a:t>人々を救うにはどうしたら</a:t>
            </a:r>
            <a:endParaRPr kumimoji="1" lang="en-US" altLang="ja-JP" sz="4400" b="1" i="0" u="none" strike="noStrike" kern="1200" cap="none" spc="0" normalizeH="0" baseline="0" noProof="0" dirty="0">
              <a:ln>
                <a:noFill/>
              </a:ln>
              <a:solidFill>
                <a:prstClr val="black"/>
              </a:solidFill>
              <a:effectLst>
                <a:glow rad="228600">
                  <a:prstClr val="white"/>
                </a:glow>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prstClr val="black"/>
                </a:solidFill>
                <a:effectLst>
                  <a:glow rad="228600">
                    <a:prstClr val="white"/>
                  </a:glow>
                </a:effectLst>
                <a:uLnTx/>
                <a:uFillTx/>
                <a:latin typeface="游ゴシック" panose="020B0400000000000000" pitchFamily="50" charset="-128"/>
                <a:ea typeface="游ゴシック" panose="020B0400000000000000" pitchFamily="50" charset="-128"/>
                <a:cs typeface="+mn-cs"/>
              </a:rPr>
              <a:t>よいか考えぬかれた</a:t>
            </a:r>
            <a:r>
              <a:rPr kumimoji="1" lang="en-US" altLang="ja-JP" sz="4400" b="1" i="0" u="none" strike="noStrike" kern="1200" cap="none" spc="0" normalizeH="0" baseline="0" noProof="0" dirty="0">
                <a:ln>
                  <a:noFill/>
                </a:ln>
                <a:solidFill>
                  <a:prstClr val="black"/>
                </a:solidFill>
                <a:effectLst>
                  <a:glow rad="228600">
                    <a:prstClr val="white"/>
                  </a:glow>
                </a:effectLst>
                <a:uLnTx/>
                <a:uFillTx/>
                <a:latin typeface="游ゴシック" panose="020B0400000000000000" pitchFamily="50" charset="-128"/>
                <a:ea typeface="游ゴシック" panose="020B0400000000000000" pitchFamily="50" charset="-128"/>
                <a:cs typeface="+mn-cs"/>
              </a:rPr>
              <a:t>…</a:t>
            </a:r>
            <a:endParaRPr kumimoji="1" lang="ja-JP" altLang="en-US" sz="4400" b="1" i="0" u="none" strike="noStrike" kern="1200" cap="none" spc="0" normalizeH="0" baseline="0" noProof="0" dirty="0">
              <a:ln>
                <a:noFill/>
              </a:ln>
              <a:solidFill>
                <a:prstClr val="black"/>
              </a:solidFill>
              <a:effectLst>
                <a:glow rad="228600">
                  <a:prstClr val="white"/>
                </a:glow>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1594884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916832"/>
            <a:ext cx="9144000" cy="3024336"/>
          </a:xfrm>
          <a:solidFill>
            <a:schemeClr val="tx1"/>
          </a:solidFill>
        </p:spPr>
        <p:txBody>
          <a:bodyPr>
            <a:normAutofit/>
          </a:bodyPr>
          <a:lstStyle/>
          <a:p>
            <a:r>
              <a:rPr lang="ja-JP" altLang="en-US" sz="5400" dirty="0">
                <a:ea typeface="游ゴシック" panose="020B0400000000000000" pitchFamily="50" charset="-128"/>
              </a:rPr>
              <a:t>  </a:t>
            </a:r>
            <a:r>
              <a:rPr lang="ja-JP" altLang="en-US" sz="5400" b="1" dirty="0">
                <a:solidFill>
                  <a:schemeClr val="bg1"/>
                </a:solidFill>
                <a:ea typeface="游ゴシック" panose="020B0400000000000000" pitchFamily="50" charset="-128"/>
              </a:rPr>
              <a:t>五劫もの長い間？</a:t>
            </a:r>
            <a:endParaRPr kumimoji="1" lang="ja-JP" altLang="en-US" sz="5400" b="1" dirty="0">
              <a:solidFill>
                <a:schemeClr val="bg1"/>
              </a:solidFill>
              <a:ea typeface="游ゴシック" panose="020B0400000000000000" pitchFamily="50" charset="-128"/>
            </a:endParaRPr>
          </a:p>
        </p:txBody>
      </p:sp>
    </p:spTree>
    <p:extLst>
      <p:ext uri="{BB962C8B-B14F-4D97-AF65-F5344CB8AC3E}">
        <p14:creationId xmlns:p14="http://schemas.microsoft.com/office/powerpoint/2010/main" val="3495764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455641" y="1214384"/>
            <a:ext cx="2232248" cy="52014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6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五劫</a:t>
            </a:r>
            <a:endParaRPr kumimoji="1" lang="ja-JP" altLang="en-US" sz="28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sp>
        <p:nvSpPr>
          <p:cNvPr id="7" name="テキスト ボックス 6"/>
          <p:cNvSpPr txBox="1"/>
          <p:nvPr/>
        </p:nvSpPr>
        <p:spPr>
          <a:xfrm>
            <a:off x="7212195" y="332655"/>
            <a:ext cx="1446550" cy="5736833"/>
          </a:xfrm>
          <a:prstGeom prst="rect">
            <a:avLst/>
          </a:prstGeom>
          <a:noFill/>
          <a:ln w="57150">
            <a:solidFill>
              <a:schemeClr val="tx1"/>
            </a:solidFill>
          </a:ln>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5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54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五劫</a:t>
            </a:r>
            <a:r>
              <a:rPr kumimoji="1" lang="ja-JP" altLang="en-US" sz="5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思惟之摂受</a:t>
            </a:r>
            <a:endParaRPr kumimoji="1" lang="en-US" altLang="ja-JP" sz="5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正信偈」</a:t>
            </a:r>
            <a:r>
              <a:rPr kumimoji="1" lang="ja-JP" altLang="en-US" sz="20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en-US" altLang="ja-JP" sz="20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20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註釈版聖典</a:t>
            </a:r>
            <a:r>
              <a:rPr kumimoji="1" lang="en-US" altLang="ja-JP" sz="20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20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二〇三頁</a:t>
            </a:r>
            <a:r>
              <a:rPr kumimoji="1" lang="ja-JP" altLang="en-US"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1" lang="en-US" altLang="ja-JP"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Tree>
    <p:custDataLst>
      <p:tags r:id="rId1"/>
    </p:custDataLst>
    <p:extLst>
      <p:ext uri="{BB962C8B-B14F-4D97-AF65-F5344CB8AC3E}">
        <p14:creationId xmlns:p14="http://schemas.microsoft.com/office/powerpoint/2010/main" val="1276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455876" y="748936"/>
            <a:ext cx="2232248" cy="26468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劫</a:t>
            </a:r>
            <a:endParaRPr kumimoji="1" lang="ja-JP" altLang="en-US"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nvGrpSpPr>
          <p:cNvPr id="2" name="グループ化 1"/>
          <p:cNvGrpSpPr/>
          <p:nvPr/>
        </p:nvGrpSpPr>
        <p:grpSpPr>
          <a:xfrm>
            <a:off x="2462171" y="3634920"/>
            <a:ext cx="4839860" cy="2478300"/>
            <a:chOff x="1331640" y="3591189"/>
            <a:chExt cx="4839860" cy="2478300"/>
          </a:xfrm>
        </p:grpSpPr>
        <p:sp>
          <p:nvSpPr>
            <p:cNvPr id="5" name="テキスト ボックス 4"/>
            <p:cNvSpPr txBox="1"/>
            <p:nvPr/>
          </p:nvSpPr>
          <p:spPr>
            <a:xfrm>
              <a:off x="1331640" y="4869160"/>
              <a:ext cx="483986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時間の単位</a:t>
              </a:r>
              <a:endParaRPr kumimoji="1" lang="en-US" altLang="ja-JP" sz="7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6" name="右矢印 5">
              <a:extLst>
                <a:ext uri="{FF2B5EF4-FFF2-40B4-BE49-F238E27FC236}">
                  <a16:creationId xmlns:a16="http://schemas.microsoft.com/office/drawing/2014/main" id="{3F606F9C-7BA0-4D81-807D-0EC861646649}"/>
                </a:ext>
              </a:extLst>
            </p:cNvPr>
            <p:cNvSpPr/>
            <p:nvPr/>
          </p:nvSpPr>
          <p:spPr>
            <a:xfrm rot="5400000">
              <a:off x="3038806" y="3540737"/>
              <a:ext cx="978155" cy="107906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ＭＳ Ｐゴシック" panose="020B0600070205080204" pitchFamily="50" charset="-128"/>
                <a:cs typeface="+mn-cs"/>
              </a:endParaRPr>
            </a:p>
          </p:txBody>
        </p:sp>
      </p:grpSp>
    </p:spTree>
    <p:custDataLst>
      <p:tags r:id="rId1"/>
    </p:custDataLst>
    <p:extLst>
      <p:ext uri="{BB962C8B-B14F-4D97-AF65-F5344CB8AC3E}">
        <p14:creationId xmlns:p14="http://schemas.microsoft.com/office/powerpoint/2010/main" val="1883223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362694" y="0"/>
            <a:ext cx="10506694" cy="7866114"/>
          </a:xfrm>
          <a:prstGeom prst="rect">
            <a:avLst/>
          </a:prstGeom>
        </p:spPr>
      </p:pic>
      <p:pic>
        <p:nvPicPr>
          <p:cNvPr id="2" name="図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19872" y="4293096"/>
            <a:ext cx="2099358" cy="1939141"/>
          </a:xfrm>
          <a:prstGeom prst="rect">
            <a:avLst/>
          </a:prstGeom>
          <a:effectLst>
            <a:glow rad="63500">
              <a:schemeClr val="tx1">
                <a:lumMod val="65000"/>
                <a:lumOff val="35000"/>
              </a:schemeClr>
            </a:glow>
          </a:effectLst>
        </p:spPr>
      </p:pic>
      <p:sp>
        <p:nvSpPr>
          <p:cNvPr id="6" name="テキスト ボックス 5"/>
          <p:cNvSpPr txBox="1"/>
          <p:nvPr/>
        </p:nvSpPr>
        <p:spPr>
          <a:xfrm>
            <a:off x="1555931" y="2305276"/>
            <a:ext cx="5827237" cy="1323439"/>
          </a:xfrm>
          <a:prstGeom prst="rect">
            <a:avLst/>
          </a:prstGeom>
          <a:noFill/>
        </p:spPr>
        <p:txBody>
          <a:bodyPr vert="horz" wrap="none" rtlCol="0">
            <a:spAutoFit/>
          </a:bodyPr>
          <a:lstStyle/>
          <a:p>
            <a:pPr algn="ctr">
              <a:defRPr/>
            </a:pPr>
            <a:r>
              <a:rPr kumimoji="1" lang="ja-JP" altLang="en-US" sz="4000" b="1" i="0" u="none" strike="noStrike" kern="1200" cap="none" spc="0" normalizeH="0" baseline="0" noProof="0" dirty="0">
                <a:ln>
                  <a:noFill/>
                </a:ln>
                <a:solidFill>
                  <a:prstClr val="black"/>
                </a:solidFill>
                <a:effectLst>
                  <a:glow rad="228600">
                    <a:prstClr val="white"/>
                  </a:glow>
                </a:effectLst>
                <a:uLnTx/>
                <a:uFillTx/>
                <a:latin typeface="游ゴシック" panose="020B0400000000000000" pitchFamily="50" charset="-128"/>
                <a:ea typeface="游ゴシック" panose="020B0400000000000000" pitchFamily="50" charset="-128"/>
                <a:cs typeface="+mn-cs"/>
              </a:rPr>
              <a:t>４０里　</a:t>
            </a:r>
            <a:r>
              <a:rPr lang="ja-JP" altLang="en-US" sz="4000" b="1" dirty="0">
                <a:solidFill>
                  <a:prstClr val="black"/>
                </a:solidFill>
                <a:effectLst>
                  <a:glow rad="228600">
                    <a:prstClr val="white"/>
                  </a:glow>
                </a:effectLst>
                <a:latin typeface="游ゴシック" panose="020B0400000000000000" pitchFamily="50" charset="-128"/>
                <a:ea typeface="游ゴシック" panose="020B0400000000000000" pitchFamily="50" charset="-128"/>
              </a:rPr>
              <a:t>（約１６０㎞）</a:t>
            </a:r>
            <a:endParaRPr lang="en-US" altLang="ja-JP" sz="4000" b="1" dirty="0">
              <a:solidFill>
                <a:prstClr val="black"/>
              </a:solidFill>
              <a:effectLst>
                <a:glow rad="228600">
                  <a:prstClr val="white"/>
                </a:glow>
              </a:effectLst>
              <a:latin typeface="游ゴシック" panose="020B0400000000000000" pitchFamily="50" charset="-128"/>
              <a:ea typeface="游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glow rad="228600">
                    <a:prstClr val="white"/>
                  </a:glow>
                </a:effectLst>
                <a:uLnTx/>
                <a:uFillTx/>
                <a:latin typeface="游ゴシック" panose="020B0400000000000000" pitchFamily="50" charset="-128"/>
                <a:ea typeface="游ゴシック" panose="020B0400000000000000" pitchFamily="50" charset="-128"/>
                <a:cs typeface="+mn-cs"/>
              </a:rPr>
              <a:t>四方の石</a:t>
            </a:r>
          </a:p>
        </p:txBody>
      </p:sp>
      <p:sp>
        <p:nvSpPr>
          <p:cNvPr id="3" name="テキスト ボックス 2"/>
          <p:cNvSpPr txBox="1"/>
          <p:nvPr/>
        </p:nvSpPr>
        <p:spPr>
          <a:xfrm>
            <a:off x="688615" y="761554"/>
            <a:ext cx="2160240" cy="830997"/>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盤石劫</a:t>
            </a:r>
          </a:p>
        </p:txBody>
      </p:sp>
      <p:sp>
        <p:nvSpPr>
          <p:cNvPr id="4" name="テキスト ボックス 3">
            <a:extLst>
              <a:ext uri="{FF2B5EF4-FFF2-40B4-BE49-F238E27FC236}">
                <a16:creationId xmlns:a16="http://schemas.microsoft.com/office/drawing/2014/main" id="{0F8AEE85-6E6F-B452-D1C4-F33DCD2D2052}"/>
              </a:ext>
            </a:extLst>
          </p:cNvPr>
          <p:cNvSpPr txBox="1"/>
          <p:nvPr/>
        </p:nvSpPr>
        <p:spPr>
          <a:xfrm>
            <a:off x="5533606" y="761554"/>
            <a:ext cx="2160240" cy="830997"/>
          </a:xfrm>
          <a:prstGeom prst="rect">
            <a:avLst/>
          </a:prstGeom>
          <a:solidFill>
            <a:schemeClr val="bg1">
              <a:lumMod val="95000"/>
            </a:schemeClr>
          </a:solidFill>
        </p:spPr>
        <p:txBody>
          <a:bodyPr wrap="square" rtlCol="0">
            <a:spAutoFit/>
          </a:bodyPr>
          <a:lstStyle/>
          <a:p>
            <a:pPr lvl="0">
              <a:defRPr/>
            </a:pPr>
            <a:r>
              <a:rPr lang="ja-JP" altLang="en-US" sz="4800" b="1" dirty="0">
                <a:latin typeface="游ゴシック" panose="020B0400000000000000" pitchFamily="50" charset="-128"/>
                <a:ea typeface="游ゴシック" panose="020B0400000000000000" pitchFamily="50" charset="-128"/>
              </a:rPr>
              <a:t>芥子</a:t>
            </a:r>
            <a:r>
              <a:rPr kumimoji="1" lang="ja-JP" altLang="en-US" sz="4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劫</a:t>
            </a:r>
          </a:p>
        </p:txBody>
      </p:sp>
    </p:spTree>
    <p:custDataLst>
      <p:tags r:id="rId1"/>
    </p:custDataLst>
    <p:extLst>
      <p:ext uri="{BB962C8B-B14F-4D97-AF65-F5344CB8AC3E}">
        <p14:creationId xmlns:p14="http://schemas.microsoft.com/office/powerpoint/2010/main" val="286048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26"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870">
                                          <p:stCondLst>
                                            <p:cond delay="0"/>
                                          </p:stCondLst>
                                        </p:cTn>
                                        <p:tgtEl>
                                          <p:spTgt spid="2"/>
                                        </p:tgtEl>
                                      </p:cBhvr>
                                    </p:animEffect>
                                    <p:anim calcmode="lin" valueType="num">
                                      <p:cBhvr>
                                        <p:cTn id="16" dur="2733"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7" dur="996"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8" dur="996" tmFilter="0, 0; 0.125,0.2665; 0.25,0.4; 0.375,0.465; 0.5,0.5;  0.625,0.535; 0.75,0.6; 0.875,0.7335; 1,1">
                                          <p:stCondLst>
                                            <p:cond delay="996"/>
                                          </p:stCondLst>
                                        </p:cTn>
                                        <p:tgtEl>
                                          <p:spTgt spid="2"/>
                                        </p:tgtEl>
                                        <p:attrNameLst>
                                          <p:attrName>ppt_y</p:attrName>
                                        </p:attrNameLst>
                                      </p:cBhvr>
                                      <p:tavLst>
                                        <p:tav tm="0" fmla="#ppt_y-sin(pi*$)/9">
                                          <p:val>
                                            <p:fltVal val="0"/>
                                          </p:val>
                                        </p:tav>
                                        <p:tav tm="100000">
                                          <p:val>
                                            <p:fltVal val="1"/>
                                          </p:val>
                                        </p:tav>
                                      </p:tavLst>
                                    </p:anim>
                                    <p:anim calcmode="lin" valueType="num">
                                      <p:cBhvr>
                                        <p:cTn id="19" dur="498" tmFilter="0, 0; 0.125,0.2665; 0.25,0.4; 0.375,0.465; 0.5,0.5;  0.625,0.535; 0.75,0.6; 0.875,0.7335; 1,1">
                                          <p:stCondLst>
                                            <p:cond delay="1986"/>
                                          </p:stCondLst>
                                        </p:cTn>
                                        <p:tgtEl>
                                          <p:spTgt spid="2"/>
                                        </p:tgtEl>
                                        <p:attrNameLst>
                                          <p:attrName>ppt_y</p:attrName>
                                        </p:attrNameLst>
                                      </p:cBhvr>
                                      <p:tavLst>
                                        <p:tav tm="0" fmla="#ppt_y-sin(pi*$)/27">
                                          <p:val>
                                            <p:fltVal val="0"/>
                                          </p:val>
                                        </p:tav>
                                        <p:tav tm="100000">
                                          <p:val>
                                            <p:fltVal val="1"/>
                                          </p:val>
                                        </p:tav>
                                      </p:tavLst>
                                    </p:anim>
                                    <p:anim calcmode="lin" valueType="num">
                                      <p:cBhvr>
                                        <p:cTn id="20" dur="246" tmFilter="0, 0; 0.125,0.2665; 0.25,0.4; 0.375,0.465; 0.5,0.5;  0.625,0.535; 0.75,0.6; 0.875,0.7335; 1,1">
                                          <p:stCondLst>
                                            <p:cond delay="2484"/>
                                          </p:stCondLst>
                                        </p:cTn>
                                        <p:tgtEl>
                                          <p:spTgt spid="2"/>
                                        </p:tgtEl>
                                        <p:attrNameLst>
                                          <p:attrName>ppt_y</p:attrName>
                                        </p:attrNameLst>
                                      </p:cBhvr>
                                      <p:tavLst>
                                        <p:tav tm="0" fmla="#ppt_y-sin(pi*$)/81">
                                          <p:val>
                                            <p:fltVal val="0"/>
                                          </p:val>
                                        </p:tav>
                                        <p:tav tm="100000">
                                          <p:val>
                                            <p:fltVal val="1"/>
                                          </p:val>
                                        </p:tav>
                                      </p:tavLst>
                                    </p:anim>
                                    <p:animScale>
                                      <p:cBhvr>
                                        <p:cTn id="21" dur="39">
                                          <p:stCondLst>
                                            <p:cond delay="975"/>
                                          </p:stCondLst>
                                        </p:cTn>
                                        <p:tgtEl>
                                          <p:spTgt spid="2"/>
                                        </p:tgtEl>
                                      </p:cBhvr>
                                      <p:to x="100000" y="60000"/>
                                    </p:animScale>
                                    <p:animScale>
                                      <p:cBhvr>
                                        <p:cTn id="22" dur="249" decel="50000">
                                          <p:stCondLst>
                                            <p:cond delay="1014"/>
                                          </p:stCondLst>
                                        </p:cTn>
                                        <p:tgtEl>
                                          <p:spTgt spid="2"/>
                                        </p:tgtEl>
                                      </p:cBhvr>
                                      <p:to x="100000" y="100000"/>
                                    </p:animScale>
                                    <p:animScale>
                                      <p:cBhvr>
                                        <p:cTn id="23" dur="39">
                                          <p:stCondLst>
                                            <p:cond delay="1968"/>
                                          </p:stCondLst>
                                        </p:cTn>
                                        <p:tgtEl>
                                          <p:spTgt spid="2"/>
                                        </p:tgtEl>
                                      </p:cBhvr>
                                      <p:to x="100000" y="80000"/>
                                    </p:animScale>
                                    <p:animScale>
                                      <p:cBhvr>
                                        <p:cTn id="24" dur="249" decel="50000">
                                          <p:stCondLst>
                                            <p:cond delay="2007"/>
                                          </p:stCondLst>
                                        </p:cTn>
                                        <p:tgtEl>
                                          <p:spTgt spid="2"/>
                                        </p:tgtEl>
                                      </p:cBhvr>
                                      <p:to x="100000" y="100000"/>
                                    </p:animScale>
                                    <p:animScale>
                                      <p:cBhvr>
                                        <p:cTn id="25" dur="39">
                                          <p:stCondLst>
                                            <p:cond delay="2463"/>
                                          </p:stCondLst>
                                        </p:cTn>
                                        <p:tgtEl>
                                          <p:spTgt spid="2"/>
                                        </p:tgtEl>
                                      </p:cBhvr>
                                      <p:to x="100000" y="90000"/>
                                    </p:animScale>
                                    <p:animScale>
                                      <p:cBhvr>
                                        <p:cTn id="26" dur="249" decel="50000">
                                          <p:stCondLst>
                                            <p:cond delay="2502"/>
                                          </p:stCondLst>
                                        </p:cTn>
                                        <p:tgtEl>
                                          <p:spTgt spid="2"/>
                                        </p:tgtEl>
                                      </p:cBhvr>
                                      <p:to x="100000" y="100000"/>
                                    </p:animScale>
                                    <p:animScale>
                                      <p:cBhvr>
                                        <p:cTn id="27" dur="39">
                                          <p:stCondLst>
                                            <p:cond delay="2712"/>
                                          </p:stCondLst>
                                        </p:cTn>
                                        <p:tgtEl>
                                          <p:spTgt spid="2"/>
                                        </p:tgtEl>
                                      </p:cBhvr>
                                      <p:to x="100000" y="95000"/>
                                    </p:animScale>
                                    <p:animScale>
                                      <p:cBhvr>
                                        <p:cTn id="28" dur="249" decel="50000">
                                          <p:stCondLst>
                                            <p:cond delay="2751"/>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362694" y="0"/>
            <a:ext cx="10506694" cy="7866114"/>
          </a:xfrm>
          <a:prstGeom prst="rect">
            <a:avLst/>
          </a:prstGeom>
        </p:spPr>
      </p:pic>
      <p:pic>
        <p:nvPicPr>
          <p:cNvPr id="2" name="図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19872" y="4293096"/>
            <a:ext cx="2099358" cy="1939141"/>
          </a:xfrm>
          <a:prstGeom prst="rect">
            <a:avLst/>
          </a:prstGeom>
          <a:effectLst>
            <a:glow rad="63500">
              <a:schemeClr val="tx1">
                <a:lumMod val="65000"/>
                <a:lumOff val="35000"/>
              </a:schemeClr>
            </a:glow>
          </a:effectLst>
        </p:spPr>
      </p:pic>
      <p:pic>
        <p:nvPicPr>
          <p:cNvPr id="5" name="図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45700" y="486699"/>
            <a:ext cx="2664882" cy="1601533"/>
          </a:xfrm>
          <a:prstGeom prst="rect">
            <a:avLst/>
          </a:prstGeom>
          <a:effectLst>
            <a:glow rad="228600">
              <a:schemeClr val="bg1">
                <a:alpha val="60000"/>
              </a:schemeClr>
            </a:glow>
          </a:effectLst>
        </p:spPr>
      </p:pic>
      <p:sp>
        <p:nvSpPr>
          <p:cNvPr id="6" name="テキスト ボックス 5"/>
          <p:cNvSpPr txBox="1"/>
          <p:nvPr/>
        </p:nvSpPr>
        <p:spPr>
          <a:xfrm>
            <a:off x="614971" y="2354104"/>
            <a:ext cx="7709162" cy="1938992"/>
          </a:xfrm>
          <a:prstGeom prst="rect">
            <a:avLst/>
          </a:prstGeom>
          <a:noFill/>
        </p:spPr>
        <p:txBody>
          <a:bodyPr vert="horz"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glow rad="228600">
                    <a:prstClr val="white"/>
                  </a:glow>
                </a:effectLst>
                <a:uLnTx/>
                <a:uFillTx/>
                <a:latin typeface="游ゴシック" panose="020B0400000000000000" pitchFamily="50" charset="-128"/>
                <a:ea typeface="游ゴシック" panose="020B0400000000000000" pitchFamily="50" charset="-128"/>
                <a:cs typeface="+mn-cs"/>
              </a:rPr>
              <a:t>４０里（約１６０㎞）</a:t>
            </a:r>
            <a:endParaRPr kumimoji="1" lang="en-US" altLang="ja-JP" sz="4000" b="1" i="0" u="none" strike="noStrike" kern="1200" cap="none" spc="0" normalizeH="0" baseline="0" noProof="0" dirty="0">
              <a:ln>
                <a:noFill/>
              </a:ln>
              <a:solidFill>
                <a:prstClr val="black"/>
              </a:solidFill>
              <a:effectLst>
                <a:glow rad="228600">
                  <a:prstClr val="white"/>
                </a:glow>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glow rad="228600">
                    <a:prstClr val="white"/>
                  </a:glow>
                </a:effectLst>
                <a:uLnTx/>
                <a:uFillTx/>
                <a:latin typeface="游ゴシック" panose="020B0400000000000000" pitchFamily="50" charset="-128"/>
                <a:ea typeface="游ゴシック" panose="020B0400000000000000" pitchFamily="50" charset="-128"/>
                <a:cs typeface="+mn-cs"/>
              </a:rPr>
              <a:t>四方の石を</a:t>
            </a:r>
            <a:r>
              <a:rPr kumimoji="1" lang="en-US" altLang="ja-JP" sz="4000" b="1" i="0" u="none" strike="noStrike" kern="1200" cap="none" spc="0" normalizeH="0" baseline="0" noProof="0" dirty="0">
                <a:ln>
                  <a:noFill/>
                </a:ln>
                <a:solidFill>
                  <a:prstClr val="black"/>
                </a:solidFill>
                <a:effectLst>
                  <a:glow rad="228600">
                    <a:prstClr val="white"/>
                  </a:glow>
                </a:effectLst>
                <a:uLnTx/>
                <a:uFillTx/>
                <a:latin typeface="游ゴシック" panose="020B0400000000000000" pitchFamily="50" charset="-128"/>
                <a:ea typeface="游ゴシック" panose="020B0400000000000000" pitchFamily="50" charset="-128"/>
                <a:cs typeface="+mn-cs"/>
              </a:rPr>
              <a:t>100</a:t>
            </a:r>
            <a:r>
              <a:rPr kumimoji="1" lang="ja-JP" altLang="en-US" sz="4000" b="1" i="0" u="none" strike="noStrike" kern="1200" cap="none" spc="0" normalizeH="0" baseline="0" noProof="0" dirty="0">
                <a:ln>
                  <a:noFill/>
                </a:ln>
                <a:solidFill>
                  <a:prstClr val="black"/>
                </a:solidFill>
                <a:effectLst>
                  <a:glow rad="228600">
                    <a:prstClr val="white"/>
                  </a:glow>
                </a:effectLst>
                <a:uLnTx/>
                <a:uFillTx/>
                <a:latin typeface="游ゴシック" panose="020B0400000000000000" pitchFamily="50" charset="-128"/>
                <a:ea typeface="游ゴシック" panose="020B0400000000000000" pitchFamily="50" charset="-128"/>
                <a:cs typeface="+mn-cs"/>
              </a:rPr>
              <a:t>年に一度、天女が</a:t>
            </a:r>
            <a:endParaRPr kumimoji="1" lang="en-US" altLang="ja-JP" sz="4000" b="1" i="0" u="none" strike="noStrike" kern="1200" cap="none" spc="0" normalizeH="0" baseline="0" noProof="0" dirty="0">
              <a:ln>
                <a:noFill/>
              </a:ln>
              <a:solidFill>
                <a:prstClr val="black"/>
              </a:solidFill>
              <a:effectLst>
                <a:glow rad="228600">
                  <a:prstClr val="white"/>
                </a:glow>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glow rad="228600">
                    <a:prstClr val="white"/>
                  </a:glow>
                </a:effectLst>
                <a:uLnTx/>
                <a:uFillTx/>
                <a:latin typeface="游ゴシック" panose="020B0400000000000000" pitchFamily="50" charset="-128"/>
                <a:ea typeface="游ゴシック" panose="020B0400000000000000" pitchFamily="50" charset="-128"/>
                <a:cs typeface="+mn-cs"/>
              </a:rPr>
              <a:t>羽衣でなでる</a:t>
            </a:r>
            <a:r>
              <a:rPr kumimoji="1" lang="en-US" altLang="ja-JP" sz="4000" b="1" i="0" u="none" strike="noStrike" kern="1200" cap="none" spc="0" normalizeH="0" baseline="0" noProof="0" dirty="0">
                <a:ln>
                  <a:noFill/>
                </a:ln>
                <a:solidFill>
                  <a:prstClr val="black"/>
                </a:solidFill>
                <a:effectLst>
                  <a:glow rad="228600">
                    <a:prstClr val="white"/>
                  </a:glow>
                </a:effectLst>
                <a:uLnTx/>
                <a:uFillTx/>
                <a:latin typeface="游ゴシック" panose="020B0400000000000000" pitchFamily="50" charset="-128"/>
                <a:ea typeface="游ゴシック" panose="020B0400000000000000" pitchFamily="50" charset="-128"/>
                <a:cs typeface="+mn-cs"/>
              </a:rPr>
              <a:t>…</a:t>
            </a:r>
            <a:endParaRPr kumimoji="1" lang="ja-JP" altLang="en-US" sz="4000" b="1" i="0" u="none" strike="noStrike" kern="1200" cap="none" spc="0" normalizeH="0" baseline="0" noProof="0" dirty="0">
              <a:ln>
                <a:noFill/>
              </a:ln>
              <a:solidFill>
                <a:prstClr val="black"/>
              </a:solidFill>
              <a:effectLst>
                <a:glow rad="228600">
                  <a:prstClr val="white"/>
                </a:glow>
              </a:effectLst>
              <a:uLnTx/>
              <a:uFillTx/>
              <a:latin typeface="游ゴシック" panose="020B0400000000000000" pitchFamily="50" charset="-128"/>
              <a:ea typeface="游ゴシック" panose="020B0400000000000000" pitchFamily="50" charset="-128"/>
              <a:cs typeface="+mn-cs"/>
            </a:endParaRPr>
          </a:p>
        </p:txBody>
      </p:sp>
      <p:sp>
        <p:nvSpPr>
          <p:cNvPr id="3" name="テキスト ボックス 2"/>
          <p:cNvSpPr txBox="1"/>
          <p:nvPr/>
        </p:nvSpPr>
        <p:spPr>
          <a:xfrm>
            <a:off x="688615" y="761554"/>
            <a:ext cx="2160240" cy="830997"/>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盤石劫</a:t>
            </a:r>
          </a:p>
        </p:txBody>
      </p:sp>
    </p:spTree>
    <p:custDataLst>
      <p:tags r:id="rId1"/>
    </p:custDataLst>
    <p:extLst>
      <p:ext uri="{BB962C8B-B14F-4D97-AF65-F5344CB8AC3E}">
        <p14:creationId xmlns:p14="http://schemas.microsoft.com/office/powerpoint/2010/main" val="1247722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870">
                                          <p:stCondLst>
                                            <p:cond delay="0"/>
                                          </p:stCondLst>
                                        </p:cTn>
                                        <p:tgtEl>
                                          <p:spTgt spid="2"/>
                                        </p:tgtEl>
                                      </p:cBhvr>
                                    </p:animEffect>
                                    <p:anim calcmode="lin" valueType="num">
                                      <p:cBhvr>
                                        <p:cTn id="8" dur="2733"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996"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996" tmFilter="0, 0; 0.125,0.2665; 0.25,0.4; 0.375,0.465; 0.5,0.5;  0.625,0.535; 0.75,0.6; 0.875,0.7335; 1,1">
                                          <p:stCondLst>
                                            <p:cond delay="996"/>
                                          </p:stCondLst>
                                        </p:cTn>
                                        <p:tgtEl>
                                          <p:spTgt spid="2"/>
                                        </p:tgtEl>
                                        <p:attrNameLst>
                                          <p:attrName>ppt_y</p:attrName>
                                        </p:attrNameLst>
                                      </p:cBhvr>
                                      <p:tavLst>
                                        <p:tav tm="0" fmla="#ppt_y-sin(pi*$)/9">
                                          <p:val>
                                            <p:fltVal val="0"/>
                                          </p:val>
                                        </p:tav>
                                        <p:tav tm="100000">
                                          <p:val>
                                            <p:fltVal val="1"/>
                                          </p:val>
                                        </p:tav>
                                      </p:tavLst>
                                    </p:anim>
                                    <p:anim calcmode="lin" valueType="num">
                                      <p:cBhvr>
                                        <p:cTn id="11" dur="498" tmFilter="0, 0; 0.125,0.2665; 0.25,0.4; 0.375,0.465; 0.5,0.5;  0.625,0.535; 0.75,0.6; 0.875,0.7335; 1,1">
                                          <p:stCondLst>
                                            <p:cond delay="1986"/>
                                          </p:stCondLst>
                                        </p:cTn>
                                        <p:tgtEl>
                                          <p:spTgt spid="2"/>
                                        </p:tgtEl>
                                        <p:attrNameLst>
                                          <p:attrName>ppt_y</p:attrName>
                                        </p:attrNameLst>
                                      </p:cBhvr>
                                      <p:tavLst>
                                        <p:tav tm="0" fmla="#ppt_y-sin(pi*$)/27">
                                          <p:val>
                                            <p:fltVal val="0"/>
                                          </p:val>
                                        </p:tav>
                                        <p:tav tm="100000">
                                          <p:val>
                                            <p:fltVal val="1"/>
                                          </p:val>
                                        </p:tav>
                                      </p:tavLst>
                                    </p:anim>
                                    <p:anim calcmode="lin" valueType="num">
                                      <p:cBhvr>
                                        <p:cTn id="12" dur="246" tmFilter="0, 0; 0.125,0.2665; 0.25,0.4; 0.375,0.465; 0.5,0.5;  0.625,0.535; 0.75,0.6; 0.875,0.7335; 1,1">
                                          <p:stCondLst>
                                            <p:cond delay="2484"/>
                                          </p:stCondLst>
                                        </p:cTn>
                                        <p:tgtEl>
                                          <p:spTgt spid="2"/>
                                        </p:tgtEl>
                                        <p:attrNameLst>
                                          <p:attrName>ppt_y</p:attrName>
                                        </p:attrNameLst>
                                      </p:cBhvr>
                                      <p:tavLst>
                                        <p:tav tm="0" fmla="#ppt_y-sin(pi*$)/81">
                                          <p:val>
                                            <p:fltVal val="0"/>
                                          </p:val>
                                        </p:tav>
                                        <p:tav tm="100000">
                                          <p:val>
                                            <p:fltVal val="1"/>
                                          </p:val>
                                        </p:tav>
                                      </p:tavLst>
                                    </p:anim>
                                    <p:animScale>
                                      <p:cBhvr>
                                        <p:cTn id="13" dur="39">
                                          <p:stCondLst>
                                            <p:cond delay="975"/>
                                          </p:stCondLst>
                                        </p:cTn>
                                        <p:tgtEl>
                                          <p:spTgt spid="2"/>
                                        </p:tgtEl>
                                      </p:cBhvr>
                                      <p:to x="100000" y="60000"/>
                                    </p:animScale>
                                    <p:animScale>
                                      <p:cBhvr>
                                        <p:cTn id="14" dur="249" decel="50000">
                                          <p:stCondLst>
                                            <p:cond delay="1014"/>
                                          </p:stCondLst>
                                        </p:cTn>
                                        <p:tgtEl>
                                          <p:spTgt spid="2"/>
                                        </p:tgtEl>
                                      </p:cBhvr>
                                      <p:to x="100000" y="100000"/>
                                    </p:animScale>
                                    <p:animScale>
                                      <p:cBhvr>
                                        <p:cTn id="15" dur="39">
                                          <p:stCondLst>
                                            <p:cond delay="1968"/>
                                          </p:stCondLst>
                                        </p:cTn>
                                        <p:tgtEl>
                                          <p:spTgt spid="2"/>
                                        </p:tgtEl>
                                      </p:cBhvr>
                                      <p:to x="100000" y="80000"/>
                                    </p:animScale>
                                    <p:animScale>
                                      <p:cBhvr>
                                        <p:cTn id="16" dur="249" decel="50000">
                                          <p:stCondLst>
                                            <p:cond delay="2007"/>
                                          </p:stCondLst>
                                        </p:cTn>
                                        <p:tgtEl>
                                          <p:spTgt spid="2"/>
                                        </p:tgtEl>
                                      </p:cBhvr>
                                      <p:to x="100000" y="100000"/>
                                    </p:animScale>
                                    <p:animScale>
                                      <p:cBhvr>
                                        <p:cTn id="17" dur="39">
                                          <p:stCondLst>
                                            <p:cond delay="2463"/>
                                          </p:stCondLst>
                                        </p:cTn>
                                        <p:tgtEl>
                                          <p:spTgt spid="2"/>
                                        </p:tgtEl>
                                      </p:cBhvr>
                                      <p:to x="100000" y="90000"/>
                                    </p:animScale>
                                    <p:animScale>
                                      <p:cBhvr>
                                        <p:cTn id="18" dur="249" decel="50000">
                                          <p:stCondLst>
                                            <p:cond delay="2502"/>
                                          </p:stCondLst>
                                        </p:cTn>
                                        <p:tgtEl>
                                          <p:spTgt spid="2"/>
                                        </p:tgtEl>
                                      </p:cBhvr>
                                      <p:to x="100000" y="100000"/>
                                    </p:animScale>
                                    <p:animScale>
                                      <p:cBhvr>
                                        <p:cTn id="19" dur="39">
                                          <p:stCondLst>
                                            <p:cond delay="2712"/>
                                          </p:stCondLst>
                                        </p:cTn>
                                        <p:tgtEl>
                                          <p:spTgt spid="2"/>
                                        </p:tgtEl>
                                      </p:cBhvr>
                                      <p:to x="100000" y="95000"/>
                                    </p:animScale>
                                    <p:animScale>
                                      <p:cBhvr>
                                        <p:cTn id="20" dur="249" decel="50000">
                                          <p:stCondLst>
                                            <p:cond delay="2751"/>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0" presetClass="path" presetSubtype="0" accel="50000" decel="50000" fill="hold" nodeType="withEffect">
                                  <p:stCondLst>
                                    <p:cond delay="500"/>
                                  </p:stCondLst>
                                  <p:childTnLst>
                                    <p:animMotion origin="layout" path="M -8.33333E-7 0.00023 L -8.33333E-7 0.00046 C -0.00052 0.00695 -0.00069 0.01389 -0.00139 0.02083 C -0.00156 0.02315 -0.00208 0.0257 -0.0026 0.02824 C -0.00295 0.03148 -0.0033 0.03449 -0.00382 0.03773 C -0.00399 0.03958 -0.00469 0.04144 -0.00503 0.04329 C -0.00555 0.04653 -0.00573 0.04977 -0.00625 0.05278 C -0.00851 0.06713 -0.00642 0.04838 -0.00868 0.06574 C -0.00972 0.07431 -0.00972 0.07871 -0.01111 0.08681 C -0.01285 0.09746 -0.01198 0.08704 -0.01354 0.1 C -0.01406 0.10417 -0.01424 0.1088 -0.01476 0.11296 C -0.0151 0.11574 -0.01562 0.11806 -0.01597 0.1206 C -0.01649 0.1257 -0.01649 0.13079 -0.01719 0.13565 C -0.01771 0.14074 -0.01875 0.14583 -0.01962 0.15093 C -0.01996 0.15324 -0.02031 0.15556 -0.02083 0.15833 C -0.0217 0.16204 -0.02257 0.16551 -0.02326 0.16968 C -0.02413 0.17477 -0.02465 0.17986 -0.02569 0.18472 C -0.02604 0.18658 -0.02656 0.18843 -0.02691 0.19028 C -0.02778 0.19653 -0.02812 0.20301 -0.02934 0.20903 C -0.03021 0.21273 -0.03125 0.21644 -0.03177 0.22037 C -0.03333 0.23264 -0.03212 0.22708 -0.03542 0.2375 C -0.03594 0.23982 -0.03628 0.24259 -0.03663 0.24491 C -0.0375 0.24861 -0.03837 0.25255 -0.03906 0.25625 L -0.04271 0.27315 L -0.04531 0.28426 C -0.04566 0.28634 -0.04566 0.28843 -0.04653 0.29005 C -0.04722 0.2919 -0.04826 0.29375 -0.04896 0.2956 C -0.05 0.29931 -0.05052 0.30347 -0.05139 0.30718 L -0.05625 0.32963 C -0.05625 0.32986 -0.05868 0.34097 -0.05868 0.34121 C -0.05955 0.34283 -0.06042 0.34445 -0.06111 0.34653 C -0.06215 0.35023 -0.06233 0.3544 -0.06354 0.35787 C -0.06441 0.36042 -0.06528 0.36296 -0.06597 0.36528 C -0.06875 0.37662 -0.0651 0.36991 -0.06962 0.37685 C -0.07413 0.39722 -0.06701 0.36621 -0.07326 0.3882 C -0.0743 0.39167 -0.0743 0.39607 -0.07569 0.39931 C -0.07656 0.40116 -0.0776 0.40278 -0.07812 0.40509 C -0.07812 0.40533 -0.08125 0.41921 -0.08177 0.42199 C -0.08229 0.42384 -0.08212 0.42616 -0.08299 0.42755 L -0.08542 0.43125 C -0.08871 0.4463 -0.08385 0.42894 -0.09045 0.43889 C -0.09132 0.44051 -0.09062 0.44329 -0.09167 0.44445 C -0.09375 0.44676 -0.09896 0.44838 -0.09896 0.44884 C -0.10156 0.44792 -0.11406 0.44884 -0.11962 0.44445 C -0.12101 0.44352 -0.12205 0.44213 -0.12326 0.44074 C -0.12778 0.42037 -0.12066 0.45139 -0.12691 0.4294 C -0.12795 0.42593 -0.12864 0.42199 -0.12934 0.41806 L -0.13194 0.40695 L -0.13437 0.3919 C -0.13472 0.38912 -0.13507 0.38681 -0.13559 0.38449 C -0.13628 0.38056 -0.13733 0.37685 -0.13802 0.37292 L -0.14045 0.35787 C -0.1408 0.35232 -0.14114 0.34653 -0.14167 0.34097 C -0.14184 0.33773 -0.14253 0.33472 -0.14288 0.33148 C -0.1434 0.32639 -0.14375 0.3213 -0.1441 0.31644 C -0.14444 0.31088 -0.14479 0.30509 -0.14531 0.29954 C -0.14549 0.29699 -0.14618 0.29445 -0.14653 0.2919 C -0.14705 0.2882 -0.14722 0.28426 -0.14774 0.28056 C -0.14844 0.27454 -0.14878 0.26806 -0.15017 0.26181 L -0.1526 0.25046 C -0.15295 0.24676 -0.1533 0.24306 -0.15382 0.23935 C -0.15451 0.23519 -0.15538 0.23171 -0.15625 0.22801 L -0.15746 0.22222 L -0.16354 0.19398 C -0.16649 0.18079 -0.16996 0.16806 -0.17205 0.15463 C -0.17257 0.15185 -0.17292 0.14954 -0.17326 0.14676 C -0.17413 0.14306 -0.175 0.13935 -0.17587 0.13565 L -0.1783 0.12431 C -0.17864 0.12246 -0.17917 0.1206 -0.17951 0.11875 C -0.18021 0.11366 -0.18125 0.1088 -0.18194 0.10371 C -0.18333 0.08958 -0.18246 0.09607 -0.18437 0.08496 C -0.18472 0.07801 -0.18524 0.07083 -0.18559 0.06389 C -0.18611 0.05162 -0.18611 0.03912 -0.1868 0.02639 C -0.18698 0.02315 -0.18785 0.02014 -0.18802 0.01713 C -0.18819 0.01065 -0.18802 0.0044 -0.18802 -0.00162 L -0.18802 -0.00139 " pathEditMode="relative" rAng="0" ptsTypes="AAAAAAAAAAAAAAAAAAAAAAAAAAAAAAAAAAAAAAAAAAAAAAAAAAAAAAAAAAAAAAAAAAAAAAAAAAAA">
                                      <p:cBhvr>
                                        <p:cTn id="27" dur="3500" fill="hold"/>
                                        <p:tgtEl>
                                          <p:spTgt spid="5"/>
                                        </p:tgtEl>
                                        <p:attrNameLst>
                                          <p:attrName>ppt_x</p:attrName>
                                          <p:attrName>ppt_y</p:attrName>
                                        </p:attrNameLst>
                                      </p:cBhvr>
                                      <p:rCtr x="-9410" y="22338"/>
                                    </p:animMotion>
                                  </p:childTnLst>
                                </p:cTn>
                              </p:par>
                              <p:par>
                                <p:cTn id="28" presetID="10" presetClass="exit" presetSubtype="0" fill="hold" nodeType="withEffect">
                                  <p:stCondLst>
                                    <p:cond delay="4000"/>
                                  </p:stCondLst>
                                  <p:childTnLst>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A99BC46-8A37-F693-4EEC-69DD2CA8F61D}"/>
              </a:ext>
            </a:extLst>
          </p:cNvPr>
          <p:cNvSpPr txBox="1"/>
          <p:nvPr/>
        </p:nvSpPr>
        <p:spPr>
          <a:xfrm>
            <a:off x="-27742" y="0"/>
            <a:ext cx="9171742" cy="6858000"/>
          </a:xfrm>
          <a:prstGeom prst="rect">
            <a:avLst/>
          </a:prstGeom>
          <a:noFill/>
          <a:ln>
            <a:noFill/>
          </a:ln>
        </p:spPr>
        <p:txBody>
          <a:bodyPr vert="eaVert" wrap="square" rtlCol="0">
            <a:spAutoFit/>
          </a:bodyPr>
          <a:lstStyle/>
          <a:p>
            <a:pPr>
              <a:defRPr/>
            </a:pPr>
            <a:r>
              <a:rPr lang="ja-JP" altLang="en-US" sz="2400" dirty="0">
                <a:solidFill>
                  <a:schemeClr val="accent2">
                    <a:lumMod val="75000"/>
                  </a:schemeClr>
                </a:solidFill>
              </a:rPr>
              <a:t>右条々は、みなもつて信心の異なるよりことおこり候ふか。</a:t>
            </a:r>
            <a:r>
              <a:rPr lang="ja-JP" altLang="en-US" sz="2400" dirty="0">
                <a:solidFill>
                  <a:schemeClr val="tx1"/>
                </a:solidFill>
              </a:rPr>
              <a:t>故聖人（親鸞）の御物語に、法然聖人の御時、御弟子そのかずおはしけるなかに、おなじく御信心のひともすくなくおはしけるにこそ、親鸞、御同朋の御中にして御相論のこと候ひけり。そのゆゑは、「善信（親鸞）が信心も、聖人（法然）の御信心も一つなり」と仰せの候ひければ、勢観房・念仏房なんど申す御同朋達、もつてのほかにあらそひたまひて、「いかでか聖人の御信心に善信房の信心、一つにはあるべきぞ」と候ひければ、「聖人の御智慧・才覚ひろくおはしますに、一つならんと申さばこそひがごとならめ。往生の信心においては、まつたく異なることなし、ただ一つなり」と御返答ありけれども、なほ「いかでかその義あらん」といふ疑難ありければ、詮ずるところ、聖人の御まへにて自他の是非を定むべきにて、この子細を申しあげければ、法然聖人の仰せには、「源空が信心も、如来よりたまはりたる信心なり。善信房の信心も、如来よりたまはらせたまひたる信心なり。さればただ一つなり。別の信心にておはしまさんひとは、源空がまゐらんずる浄土へは、よもまゐらせたまひ候はじ」と仰せ候ひしかば、当時の一向専修のひとびとのなかにも、親鸞の御信心に一つならぬ御ことも候ふらんとおぼえ候ふ。</a:t>
            </a:r>
            <a:r>
              <a:rPr kumimoji="1" lang="ja-JP" altLang="en-US" sz="20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rPr>
              <a:t>　　　　　　　</a:t>
            </a:r>
            <a:endParaRPr kumimoji="1" lang="en-US" altLang="ja-JP" sz="20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rPr>
              <a:t>（「共通資料</a:t>
            </a:r>
            <a:r>
              <a:rPr kumimoji="1" lang="ja-JP" altLang="en-US" sz="2000" b="1" i="0" u="none" strike="noStrike" kern="1200" cap="none" spc="0" normalizeH="0" baseline="0" noProof="0" dirty="0" smtClean="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rPr>
              <a:t>」一三頁</a:t>
            </a:r>
            <a:r>
              <a:rPr kumimoji="1" lang="ja-JP" altLang="en-US" sz="20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rPr>
              <a:t>、</a:t>
            </a:r>
            <a:r>
              <a:rPr kumimoji="1" lang="en-US" altLang="ja-JP" sz="20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rPr>
              <a:t>『</a:t>
            </a:r>
            <a:r>
              <a:rPr kumimoji="1" lang="ja-JP" altLang="en-US" sz="20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rPr>
              <a:t>註釈版聖典</a:t>
            </a:r>
            <a:r>
              <a:rPr kumimoji="1" lang="en-US" altLang="ja-JP" sz="20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rPr>
              <a:t>』</a:t>
            </a:r>
            <a:r>
              <a:rPr kumimoji="1" lang="ja-JP" altLang="en-US" sz="20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rPr>
              <a:t>八五一頁）</a:t>
            </a:r>
            <a:r>
              <a:rPr kumimoji="1" lang="ja-JP" altLang="en-US" sz="32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rPr>
              <a:t>　　　　　</a:t>
            </a:r>
            <a:endParaRPr kumimoji="1" lang="en-US" altLang="ja-JP" sz="32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3107336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362694" y="0"/>
            <a:ext cx="10506694" cy="7866114"/>
          </a:xfrm>
          <a:prstGeom prst="rect">
            <a:avLst/>
          </a:prstGeom>
        </p:spPr>
      </p:pic>
      <p:pic>
        <p:nvPicPr>
          <p:cNvPr id="3" name="図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33483" y="4534399"/>
            <a:ext cx="1930605" cy="1697838"/>
          </a:xfrm>
          <a:prstGeom prst="rect">
            <a:avLst/>
          </a:prstGeom>
          <a:effectLst>
            <a:glow rad="63500">
              <a:schemeClr val="tx1">
                <a:lumMod val="65000"/>
                <a:lumOff val="35000"/>
              </a:schemeClr>
            </a:glow>
          </a:effectLst>
        </p:spPr>
      </p:pic>
      <p:pic>
        <p:nvPicPr>
          <p:cNvPr id="5" name="図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33483" y="4293096"/>
            <a:ext cx="2099358" cy="1939141"/>
          </a:xfrm>
          <a:prstGeom prst="rect">
            <a:avLst/>
          </a:prstGeom>
          <a:effectLst>
            <a:glow rad="63500">
              <a:schemeClr val="tx1">
                <a:lumMod val="65000"/>
                <a:lumOff val="35000"/>
              </a:schemeClr>
            </a:glow>
          </a:effectLst>
        </p:spPr>
      </p:pic>
      <p:pic>
        <p:nvPicPr>
          <p:cNvPr id="6" name="図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74308" y="486698"/>
            <a:ext cx="2664882" cy="1601533"/>
          </a:xfrm>
          <a:prstGeom prst="rect">
            <a:avLst/>
          </a:prstGeom>
          <a:effectLst>
            <a:glow rad="228600">
              <a:schemeClr val="bg1">
                <a:alpha val="60000"/>
              </a:schemeClr>
            </a:glow>
          </a:effectLst>
        </p:spPr>
      </p:pic>
      <p:sp>
        <p:nvSpPr>
          <p:cNvPr id="7" name="テキスト ボックス 6"/>
          <p:cNvSpPr txBox="1"/>
          <p:nvPr/>
        </p:nvSpPr>
        <p:spPr>
          <a:xfrm>
            <a:off x="688615" y="761554"/>
            <a:ext cx="2160240" cy="830997"/>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盤石劫</a:t>
            </a:r>
          </a:p>
        </p:txBody>
      </p:sp>
    </p:spTree>
    <p:custDataLst>
      <p:tags r:id="rId1"/>
    </p:custDataLst>
    <p:extLst>
      <p:ext uri="{BB962C8B-B14F-4D97-AF65-F5344CB8AC3E}">
        <p14:creationId xmlns:p14="http://schemas.microsoft.com/office/powerpoint/2010/main" val="2618037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0" presetClass="path" presetSubtype="0" accel="50000" decel="50000" fill="hold" nodeType="withEffect">
                                  <p:stCondLst>
                                    <p:cond delay="500"/>
                                  </p:stCondLst>
                                  <p:childTnLst>
                                    <p:animMotion origin="layout" path="M 4.16667E-6 0.00023 L 4.16667E-6 0.00046 C -0.00052 0.00695 -0.0007 0.01389 -0.00139 0.02083 C -0.00157 0.02315 -0.00209 0.0257 -0.00261 0.02824 C -0.00296 0.03148 -0.0033 0.03449 -0.00382 0.03773 C -0.004 0.03958 -0.00469 0.04144 -0.00504 0.04329 C -0.00556 0.04653 -0.00573 0.04977 -0.00625 0.05278 C -0.00851 0.06713 -0.00643 0.04838 -0.00868 0.06574 C -0.00973 0.07431 -0.00973 0.07871 -0.01112 0.08681 C -0.01285 0.09746 -0.01198 0.08704 -0.01355 0.1 C -0.01407 0.10417 -0.01424 0.1088 -0.01476 0.11296 C -0.01511 0.11574 -0.01563 0.11806 -0.01598 0.1206 C -0.0165 0.1257 -0.0165 0.13079 -0.01719 0.13565 C -0.01771 0.14074 -0.01875 0.14583 -0.01962 0.15093 C -0.01997 0.15324 -0.02032 0.15556 -0.02084 0.15833 C -0.02171 0.16204 -0.02257 0.16551 -0.02327 0.16968 C -0.02414 0.17477 -0.02466 0.17986 -0.0257 0.18472 C -0.02605 0.18658 -0.02657 0.18843 -0.02691 0.19028 C -0.02778 0.19653 -0.02813 0.20301 -0.02934 0.20903 C -0.03021 0.21273 -0.03125 0.21644 -0.03177 0.22037 C -0.03334 0.23264 -0.03212 0.22708 -0.03542 0.2375 C -0.03594 0.23982 -0.03629 0.24259 -0.03664 0.24491 C -0.0375 0.24861 -0.03837 0.25255 -0.03907 0.25625 L -0.04271 0.27315 L -0.04532 0.28426 C -0.04566 0.28634 -0.04566 0.28843 -0.04653 0.29005 C -0.04723 0.2919 -0.04827 0.29375 -0.04896 0.2956 C -0.05 0.29931 -0.05052 0.30347 -0.05139 0.30718 L -0.05625 0.32963 C -0.05625 0.32986 -0.05868 0.34097 -0.05868 0.34121 C -0.05955 0.34283 -0.06042 0.34445 -0.06112 0.34653 C -0.06216 0.35023 -0.06233 0.3544 -0.06355 0.35787 C -0.06441 0.36042 -0.06528 0.36296 -0.06598 0.36528 C -0.06875 0.37662 -0.06511 0.36991 -0.06962 0.37685 C -0.07414 0.39722 -0.06702 0.36621 -0.07327 0.3882 C -0.07431 0.39167 -0.07431 0.39607 -0.0757 0.39931 C -0.07657 0.40116 -0.07761 0.40278 -0.07813 0.40509 C -0.07813 0.40533 -0.08125 0.41921 -0.08177 0.42199 C -0.0823 0.42384 -0.08212 0.42616 -0.08299 0.42755 L -0.08542 0.43125 C -0.08872 0.4463 -0.08386 0.42894 -0.09046 0.43889 C -0.09132 0.44051 -0.09063 0.44329 -0.09167 0.44445 C -0.09375 0.44676 -0.09896 0.44838 -0.09896 0.44884 C -0.10157 0.44792 -0.11407 0.44884 -0.11962 0.44445 C -0.12101 0.44352 -0.12205 0.44213 -0.12327 0.44074 C -0.12778 0.42037 -0.12066 0.45139 -0.12691 0.4294 C -0.12796 0.42593 -0.12865 0.42199 -0.12934 0.41806 L -0.13195 0.40695 L -0.13438 0.3919 C -0.13473 0.38912 -0.13507 0.38681 -0.13559 0.38449 C -0.13629 0.38056 -0.13733 0.37685 -0.13802 0.37292 L -0.14046 0.35787 C -0.1408 0.35232 -0.14115 0.34653 -0.14167 0.34097 C -0.14184 0.33773 -0.14254 0.33472 -0.14289 0.33148 C -0.14341 0.32639 -0.14375 0.3213 -0.1441 0.31644 C -0.14445 0.31088 -0.1448 0.30509 -0.14532 0.29954 C -0.14549 0.29699 -0.14618 0.29445 -0.14653 0.2919 C -0.14705 0.2882 -0.14723 0.28426 -0.14775 0.28056 C -0.14844 0.27454 -0.14879 0.26806 -0.15018 0.26181 L -0.15261 0.25046 C -0.15296 0.24676 -0.1533 0.24306 -0.15382 0.23935 C -0.15452 0.23519 -0.15539 0.23171 -0.15625 0.22801 L -0.15747 0.22222 L -0.16355 0.19398 C -0.1665 0.18079 -0.16997 0.16806 -0.17205 0.15463 C -0.17257 0.15185 -0.17292 0.14954 -0.17327 0.14676 C -0.17414 0.14306 -0.175 0.13935 -0.17587 0.13565 L -0.1783 0.12431 C -0.17865 0.12246 -0.17917 0.1206 -0.17952 0.11875 C -0.18021 0.11366 -0.18125 0.1088 -0.18195 0.10371 C -0.18334 0.08958 -0.18247 0.09607 -0.18438 0.08496 C -0.18473 0.07801 -0.18525 0.07083 -0.18559 0.06389 C -0.18612 0.05162 -0.18612 0.03912 -0.18681 0.02639 C -0.18698 0.02315 -0.18785 0.02014 -0.18802 0.01713 C -0.1882 0.01065 -0.18802 0.0044 -0.18802 -0.00162 L -0.18802 -0.00139 " pathEditMode="relative" rAng="0" ptsTypes="AAAAAAAAAAAAAAAAAAAAAAAAAAAAAAAAAAAAAAAAAAAAAAAAAAAAAAAAAAAAAAAAAAAAAAAAAAAA">
                                      <p:cBhvr>
                                        <p:cTn id="14" dur="3500" fill="hold"/>
                                        <p:tgtEl>
                                          <p:spTgt spid="6"/>
                                        </p:tgtEl>
                                        <p:attrNameLst>
                                          <p:attrName>ppt_x</p:attrName>
                                          <p:attrName>ppt_y</p:attrName>
                                        </p:attrNameLst>
                                      </p:cBhvr>
                                      <p:rCtr x="-9410" y="22338"/>
                                    </p:animMotion>
                                  </p:childTnLst>
                                </p:cTn>
                              </p:par>
                              <p:par>
                                <p:cTn id="15" presetID="10" presetClass="exit" presetSubtype="0" fill="hold" nodeType="withEffect">
                                  <p:stCondLst>
                                    <p:cond delay="400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362694" y="0"/>
            <a:ext cx="10506694" cy="7866114"/>
          </a:xfrm>
          <a:prstGeom prst="rect">
            <a:avLst/>
          </a:prstGeom>
        </p:spPr>
      </p:pic>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53311" y="5229200"/>
            <a:ext cx="1944750" cy="993064"/>
          </a:xfrm>
          <a:prstGeom prst="rect">
            <a:avLst/>
          </a:prstGeom>
          <a:effectLst>
            <a:glow rad="63500">
              <a:schemeClr val="tx1">
                <a:lumMod val="65000"/>
                <a:lumOff val="35000"/>
              </a:schemeClr>
            </a:glow>
          </a:effectLst>
        </p:spPr>
      </p:pic>
      <p:pic>
        <p:nvPicPr>
          <p:cNvPr id="11" name="図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45700" y="486699"/>
            <a:ext cx="2664882" cy="1601533"/>
          </a:xfrm>
          <a:prstGeom prst="rect">
            <a:avLst/>
          </a:prstGeom>
          <a:effectLst>
            <a:glow rad="228600">
              <a:schemeClr val="bg1">
                <a:alpha val="60000"/>
              </a:schemeClr>
            </a:glow>
          </a:effectLst>
        </p:spPr>
      </p:pic>
      <p:sp>
        <p:nvSpPr>
          <p:cNvPr id="6" name="テキスト ボックス 5"/>
          <p:cNvSpPr txBox="1"/>
          <p:nvPr/>
        </p:nvSpPr>
        <p:spPr>
          <a:xfrm>
            <a:off x="786482" y="2354104"/>
            <a:ext cx="7366119" cy="1323439"/>
          </a:xfrm>
          <a:prstGeom prst="rect">
            <a:avLst/>
          </a:prstGeom>
          <a:noFill/>
        </p:spPr>
        <p:txBody>
          <a:bodyPr vert="horz"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glow rad="228600">
                    <a:prstClr val="white"/>
                  </a:glow>
                </a:effectLst>
                <a:uLnTx/>
                <a:uFillTx/>
                <a:latin typeface="游ゴシック" panose="020B0400000000000000" pitchFamily="50" charset="-128"/>
                <a:ea typeface="游ゴシック" panose="020B0400000000000000" pitchFamily="50" charset="-128"/>
                <a:cs typeface="+mn-cs"/>
              </a:rPr>
              <a:t>やがて、石がすり減って、</a:t>
            </a:r>
            <a:endParaRPr kumimoji="1" lang="en-US" altLang="ja-JP" sz="4000" b="1" i="0" u="none" strike="noStrike" kern="1200" cap="none" spc="0" normalizeH="0" baseline="0" noProof="0" dirty="0">
              <a:ln>
                <a:noFill/>
              </a:ln>
              <a:solidFill>
                <a:prstClr val="black"/>
              </a:solidFill>
              <a:effectLst>
                <a:glow rad="228600">
                  <a:prstClr val="white"/>
                </a:glow>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glow rad="228600">
                    <a:prstClr val="white"/>
                  </a:glow>
                </a:effectLst>
                <a:uLnTx/>
                <a:uFillTx/>
                <a:latin typeface="游ゴシック" panose="020B0400000000000000" pitchFamily="50" charset="-128"/>
                <a:ea typeface="游ゴシック" panose="020B0400000000000000" pitchFamily="50" charset="-128"/>
                <a:cs typeface="+mn-cs"/>
              </a:rPr>
              <a:t>この石が完全になくなったら</a:t>
            </a:r>
            <a:r>
              <a:rPr kumimoji="1" lang="en-US" altLang="ja-JP" sz="4000" b="1" i="0" u="none" strike="noStrike" kern="1200" cap="none" spc="0" normalizeH="0" baseline="0" noProof="0" dirty="0">
                <a:ln>
                  <a:noFill/>
                </a:ln>
                <a:solidFill>
                  <a:prstClr val="black"/>
                </a:solidFill>
                <a:effectLst>
                  <a:glow rad="228600">
                    <a:prstClr val="white"/>
                  </a:glow>
                </a:effectLst>
                <a:uLnTx/>
                <a:uFillTx/>
                <a:latin typeface="游ゴシック" panose="020B0400000000000000" pitchFamily="50" charset="-128"/>
                <a:ea typeface="游ゴシック" panose="020B0400000000000000" pitchFamily="50" charset="-128"/>
                <a:cs typeface="+mn-cs"/>
              </a:rPr>
              <a:t>…</a:t>
            </a:r>
            <a:endParaRPr kumimoji="1" lang="ja-JP" altLang="en-US" sz="4000" b="1" i="0" u="none" strike="noStrike" kern="1200" cap="none" spc="0" normalizeH="0" baseline="0" noProof="0" dirty="0">
              <a:ln>
                <a:noFill/>
              </a:ln>
              <a:solidFill>
                <a:prstClr val="black"/>
              </a:solidFill>
              <a:effectLst>
                <a:glow rad="228600">
                  <a:prstClr val="white"/>
                </a:glow>
              </a:effectLst>
              <a:uLnTx/>
              <a:uFillTx/>
              <a:latin typeface="游ゴシック" panose="020B0400000000000000" pitchFamily="50" charset="-128"/>
              <a:ea typeface="游ゴシック" panose="020B0400000000000000" pitchFamily="50" charset="-128"/>
              <a:cs typeface="+mn-cs"/>
            </a:endParaRPr>
          </a:p>
        </p:txBody>
      </p:sp>
      <p:pic>
        <p:nvPicPr>
          <p:cNvPr id="9" name="図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33483" y="4534399"/>
            <a:ext cx="1930605" cy="1697838"/>
          </a:xfrm>
          <a:prstGeom prst="rect">
            <a:avLst/>
          </a:prstGeom>
          <a:effectLst>
            <a:glow rad="63500">
              <a:schemeClr val="tx1">
                <a:lumMod val="65000"/>
                <a:lumOff val="35000"/>
              </a:schemeClr>
            </a:glow>
          </a:effectLst>
        </p:spPr>
      </p:pic>
      <p:sp>
        <p:nvSpPr>
          <p:cNvPr id="7" name="テキスト ボックス 6"/>
          <p:cNvSpPr txBox="1"/>
          <p:nvPr/>
        </p:nvSpPr>
        <p:spPr>
          <a:xfrm>
            <a:off x="688615" y="761554"/>
            <a:ext cx="2160240" cy="830997"/>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盤石劫</a:t>
            </a:r>
          </a:p>
        </p:txBody>
      </p:sp>
    </p:spTree>
    <p:custDataLst>
      <p:tags r:id="rId1"/>
    </p:custDataLst>
    <p:extLst>
      <p:ext uri="{BB962C8B-B14F-4D97-AF65-F5344CB8AC3E}">
        <p14:creationId xmlns:p14="http://schemas.microsoft.com/office/powerpoint/2010/main" val="3282740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2000"/>
                                        <p:tgtEl>
                                          <p:spTgt spid="9"/>
                                        </p:tgtEl>
                                      </p:cBhvr>
                                    </p:animEffect>
                                    <p:set>
                                      <p:cBhvr>
                                        <p:cTn id="7" dur="1" fill="hold">
                                          <p:stCondLst>
                                            <p:cond delay="19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0" presetClass="path" presetSubtype="0" accel="50000" decel="50000" fill="hold" nodeType="withEffect">
                                  <p:stCondLst>
                                    <p:cond delay="500"/>
                                  </p:stCondLst>
                                  <p:childTnLst>
                                    <p:animMotion origin="layout" path="M -8.33333E-7 0.00023 L -8.33333E-7 0.00046 C -0.00052 0.00695 -0.00069 0.01389 -0.00139 0.02083 C -0.00156 0.02315 -0.00208 0.0257 -0.0026 0.02824 C -0.00295 0.03148 -0.0033 0.03449 -0.00382 0.03773 C -0.00399 0.03958 -0.00469 0.04144 -0.00503 0.04329 C -0.00555 0.04653 -0.00573 0.04977 -0.00625 0.05278 C -0.00851 0.06713 -0.00642 0.04838 -0.00868 0.06574 C -0.00972 0.07431 -0.00972 0.07871 -0.01111 0.08681 C -0.01285 0.09746 -0.01198 0.08704 -0.01354 0.1 C -0.01406 0.10417 -0.01424 0.1088 -0.01476 0.11296 C -0.0151 0.11574 -0.01562 0.11806 -0.01597 0.1206 C -0.01649 0.1257 -0.01649 0.13079 -0.01719 0.13565 C -0.01771 0.14074 -0.01875 0.14583 -0.01962 0.15093 C -0.01996 0.15324 -0.02031 0.15556 -0.02083 0.15833 C -0.0217 0.16204 -0.02257 0.16551 -0.02326 0.16968 C -0.02413 0.17477 -0.02465 0.17986 -0.02569 0.18472 C -0.02604 0.18658 -0.02656 0.18843 -0.02691 0.19028 C -0.02778 0.19653 -0.02812 0.20301 -0.02934 0.20903 C -0.03021 0.21273 -0.03125 0.21644 -0.03177 0.22037 C -0.03333 0.23264 -0.03212 0.22708 -0.03542 0.2375 C -0.03594 0.23982 -0.03628 0.24259 -0.03663 0.24491 C -0.0375 0.24861 -0.03837 0.25255 -0.03906 0.25625 L -0.04271 0.27315 L -0.04531 0.28426 C -0.04566 0.28634 -0.04566 0.28843 -0.04653 0.29005 C -0.04722 0.2919 -0.04826 0.29375 -0.04896 0.2956 C -0.05 0.29931 -0.05052 0.30347 -0.05139 0.30718 L -0.05625 0.32963 C -0.05625 0.32986 -0.05868 0.34097 -0.05868 0.34121 C -0.05955 0.34283 -0.06042 0.34445 -0.06111 0.34653 C -0.06215 0.35023 -0.06233 0.3544 -0.06354 0.35787 C -0.06441 0.36042 -0.06528 0.36296 -0.06597 0.36528 C -0.06875 0.37662 -0.0651 0.36991 -0.06962 0.37685 C -0.07413 0.39722 -0.06701 0.36621 -0.07326 0.3882 C -0.0743 0.39167 -0.0743 0.39607 -0.07569 0.39931 C -0.07656 0.40116 -0.0776 0.40278 -0.07812 0.40509 C -0.07812 0.40533 -0.08125 0.41921 -0.08177 0.42199 C -0.08229 0.42384 -0.08212 0.42616 -0.08299 0.42755 L -0.08542 0.43125 C -0.08871 0.4463 -0.08385 0.42894 -0.09045 0.43889 C -0.09132 0.44051 -0.09062 0.44329 -0.09167 0.44445 C -0.09375 0.44676 -0.09896 0.44838 -0.09896 0.44884 C -0.10156 0.44792 -0.11406 0.44884 -0.11962 0.44445 C -0.12101 0.44352 -0.12205 0.44213 -0.12326 0.44074 C -0.12778 0.42037 -0.12066 0.45139 -0.12691 0.4294 C -0.12795 0.42593 -0.12864 0.42199 -0.12934 0.41806 L -0.13194 0.40695 L -0.13437 0.3919 C -0.13472 0.38912 -0.13507 0.38681 -0.13559 0.38449 C -0.13628 0.38056 -0.13733 0.37685 -0.13802 0.37292 L -0.14045 0.35787 C -0.1408 0.35232 -0.14114 0.34653 -0.14167 0.34097 C -0.14184 0.33773 -0.14253 0.33472 -0.14288 0.33148 C -0.1434 0.32639 -0.14375 0.3213 -0.1441 0.31644 C -0.14444 0.31088 -0.14479 0.30509 -0.14531 0.29954 C -0.14549 0.29699 -0.14618 0.29445 -0.14653 0.2919 C -0.14705 0.2882 -0.14722 0.28426 -0.14774 0.28056 C -0.14844 0.27454 -0.14878 0.26806 -0.15017 0.26181 L -0.1526 0.25046 C -0.15295 0.24676 -0.1533 0.24306 -0.15382 0.23935 C -0.15451 0.23519 -0.15538 0.23171 -0.15625 0.22801 L -0.15746 0.22222 L -0.16354 0.19398 C -0.16649 0.18079 -0.16996 0.16806 -0.17205 0.15463 C -0.17257 0.15185 -0.17292 0.14954 -0.17326 0.14676 C -0.17413 0.14306 -0.175 0.13935 -0.17587 0.13565 L -0.1783 0.12431 C -0.17864 0.12246 -0.17917 0.1206 -0.17951 0.11875 C -0.18021 0.11366 -0.18125 0.1088 -0.18194 0.10371 C -0.18333 0.08958 -0.18246 0.09607 -0.18437 0.08496 C -0.18472 0.07801 -0.18524 0.07083 -0.18559 0.06389 C -0.18611 0.05162 -0.18611 0.03912 -0.1868 0.02639 C -0.18698 0.02315 -0.18785 0.02014 -0.18802 0.01713 C -0.18819 0.01065 -0.18802 0.0044 -0.18802 -0.00162 L -0.18802 -0.00139 " pathEditMode="relative" rAng="0" ptsTypes="AAAAAAAAAAAAAAAAAAAAAAAAAAAAAAAAAAAAAAAAAAAAAAAAAAAAAAAAAAAAAAAAAAAAAAAAAAAA">
                                      <p:cBhvr>
                                        <p:cTn id="14" dur="3500" fill="hold"/>
                                        <p:tgtEl>
                                          <p:spTgt spid="11"/>
                                        </p:tgtEl>
                                        <p:attrNameLst>
                                          <p:attrName>ppt_x</p:attrName>
                                          <p:attrName>ppt_y</p:attrName>
                                        </p:attrNameLst>
                                      </p:cBhvr>
                                      <p:rCtr x="-9410" y="22338"/>
                                    </p:animMotion>
                                  </p:childTnLst>
                                </p:cTn>
                              </p:par>
                              <p:par>
                                <p:cTn id="15" presetID="10" presetClass="exit" presetSubtype="0" fill="hold" nodeType="withEffect">
                                  <p:stCondLst>
                                    <p:cond delay="4000"/>
                                  </p:stCondLst>
                                  <p:childTnLst>
                                    <p:animEffect transition="out" filter="fad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nodeType="clickEffect">
                                  <p:stCondLst>
                                    <p:cond delay="0"/>
                                  </p:stCondLst>
                                  <p:childTnLst>
                                    <p:animEffect transition="out" filter="randombar(horizontal)">
                                      <p:cBhvr>
                                        <p:cTn id="21" dur="2000"/>
                                        <p:tgtEl>
                                          <p:spTgt spid="4"/>
                                        </p:tgtEl>
                                      </p:cBhvr>
                                    </p:animEffect>
                                    <p:set>
                                      <p:cBhvr>
                                        <p:cTn id="22" dur="1" fill="hold">
                                          <p:stCondLst>
                                            <p:cond delay="1999"/>
                                          </p:stCondLst>
                                        </p:cTn>
                                        <p:tgtEl>
                                          <p:spTgt spid="4"/>
                                        </p:tgtEl>
                                        <p:attrNameLst>
                                          <p:attrName>style.visibility</p:attrName>
                                        </p:attrNameLst>
                                      </p:cBhvr>
                                      <p:to>
                                        <p:strVal val="hidden"/>
                                      </p:to>
                                    </p:se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362694" y="0"/>
            <a:ext cx="10506694" cy="7866114"/>
          </a:xfrm>
          <a:prstGeom prst="rect">
            <a:avLst/>
          </a:prstGeom>
        </p:spPr>
      </p:pic>
      <p:sp>
        <p:nvSpPr>
          <p:cNvPr id="10" name="テキスト ボックス 9"/>
          <p:cNvSpPr txBox="1"/>
          <p:nvPr/>
        </p:nvSpPr>
        <p:spPr>
          <a:xfrm>
            <a:off x="2267744" y="2132856"/>
            <a:ext cx="4266188" cy="2400657"/>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0" b="1" i="0" u="none" strike="noStrike" kern="1200" cap="none" spc="0" normalizeH="0" baseline="0" noProof="0" dirty="0">
                <a:ln w="19050">
                  <a:solidFill>
                    <a:prstClr val="white"/>
                  </a:solidFill>
                </a:ln>
                <a:solidFill>
                  <a:prstClr val="black"/>
                </a:solidFill>
                <a:effectLst/>
                <a:uLnTx/>
                <a:uFillTx/>
                <a:latin typeface="メイリオ" panose="020B0604030504040204" pitchFamily="50" charset="-128"/>
                <a:ea typeface="メイリオ" panose="020B0604030504040204" pitchFamily="50" charset="-128"/>
              </a:rPr>
              <a:t>一劫</a:t>
            </a:r>
          </a:p>
        </p:txBody>
      </p:sp>
      <p:sp>
        <p:nvSpPr>
          <p:cNvPr id="4" name="テキスト ボックス 3"/>
          <p:cNvSpPr txBox="1"/>
          <p:nvPr/>
        </p:nvSpPr>
        <p:spPr>
          <a:xfrm>
            <a:off x="688615" y="761554"/>
            <a:ext cx="2160240" cy="830997"/>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盤石劫</a:t>
            </a:r>
          </a:p>
        </p:txBody>
      </p:sp>
    </p:spTree>
    <p:extLst>
      <p:ext uri="{BB962C8B-B14F-4D97-AF65-F5344CB8AC3E}">
        <p14:creationId xmlns:p14="http://schemas.microsoft.com/office/powerpoint/2010/main" val="1139072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1800" y="620688"/>
            <a:ext cx="2928469" cy="5740619"/>
          </a:xfrm>
          <a:prstGeom prst="rect">
            <a:avLst/>
          </a:prstGeom>
        </p:spPr>
      </p:pic>
      <p:sp>
        <p:nvSpPr>
          <p:cNvPr id="5" name="テキスト ボックス 4"/>
          <p:cNvSpPr txBox="1"/>
          <p:nvPr/>
        </p:nvSpPr>
        <p:spPr>
          <a:xfrm>
            <a:off x="1043608" y="2420888"/>
            <a:ext cx="7787208" cy="4813625"/>
          </a:xfrm>
          <a:prstGeom prst="rect">
            <a:avLst/>
          </a:prstGeom>
          <a:noFill/>
        </p:spPr>
        <p:txBody>
          <a:bodyPr vert="horz"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srgbClr val="FF0000"/>
                </a:solidFill>
                <a:effectLst>
                  <a:glow rad="228600">
                    <a:prstClr val="white"/>
                  </a:glow>
                </a:effectLst>
                <a:uLnTx/>
                <a:uFillTx/>
                <a:latin typeface="游ゴシック" panose="020B0400000000000000" pitchFamily="50" charset="-128"/>
                <a:ea typeface="游ゴシック" panose="020B0400000000000000" pitchFamily="50" charset="-128"/>
                <a:cs typeface="+mn-cs"/>
              </a:rPr>
              <a:t>五劫</a:t>
            </a:r>
            <a:r>
              <a:rPr kumimoji="1" lang="ja-JP" altLang="en-US" sz="4800" b="1" i="0" u="none" strike="noStrike" kern="1200" cap="none" spc="0" normalizeH="0" baseline="0" noProof="0" dirty="0">
                <a:ln>
                  <a:noFill/>
                </a:ln>
                <a:solidFill>
                  <a:prstClr val="black"/>
                </a:solidFill>
                <a:effectLst>
                  <a:glow rad="228600">
                    <a:prstClr val="white"/>
                  </a:glow>
                </a:effectLst>
                <a:uLnTx/>
                <a:uFillTx/>
                <a:latin typeface="游ゴシック" panose="020B0400000000000000" pitchFamily="50" charset="-128"/>
                <a:ea typeface="游ゴシック" panose="020B0400000000000000" pitchFamily="50" charset="-128"/>
                <a:cs typeface="+mn-cs"/>
              </a:rPr>
              <a:t>もの長い間</a:t>
            </a:r>
            <a:r>
              <a:rPr kumimoji="1" lang="ja-JP" altLang="en-US" sz="4800" b="1" i="0" u="none" strike="noStrike" kern="1200" cap="none" spc="0" normalizeH="0" baseline="0" noProof="0" dirty="0">
                <a:ln>
                  <a:noFill/>
                </a:ln>
                <a:solidFill>
                  <a:srgbClr val="FF0000"/>
                </a:solidFill>
                <a:effectLst>
                  <a:glow rad="228600">
                    <a:prstClr val="white"/>
                  </a:glow>
                </a:effectLst>
                <a:uLnTx/>
                <a:uFillTx/>
                <a:latin typeface="游ゴシック" panose="020B0400000000000000" pitchFamily="50" charset="-128"/>
                <a:ea typeface="游ゴシック" panose="020B0400000000000000" pitchFamily="50" charset="-128"/>
                <a:cs typeface="+mn-cs"/>
              </a:rPr>
              <a:t>思惟</a:t>
            </a:r>
            <a:r>
              <a:rPr kumimoji="1" lang="ja-JP" altLang="en-US" sz="4800" b="1" i="0" u="none" strike="noStrike" kern="1200" cap="none" spc="0" normalizeH="0" baseline="0" noProof="0" dirty="0">
                <a:ln>
                  <a:noFill/>
                </a:ln>
                <a:solidFill>
                  <a:prstClr val="black"/>
                </a:solidFill>
                <a:effectLst>
                  <a:glow rad="228600">
                    <a:prstClr val="white"/>
                  </a:glow>
                </a:effectLst>
                <a:uLnTx/>
                <a:uFillTx/>
                <a:latin typeface="游ゴシック" panose="020B0400000000000000" pitchFamily="50" charset="-128"/>
                <a:ea typeface="游ゴシック" panose="020B0400000000000000" pitchFamily="50" charset="-128"/>
                <a:cs typeface="+mn-cs"/>
              </a:rPr>
              <a:t>され</a:t>
            </a:r>
            <a:endParaRPr kumimoji="1" lang="en-US" altLang="ja-JP" sz="4800" b="1" i="0" u="none" strike="noStrike" kern="1200" cap="none" spc="0" normalizeH="0" baseline="0" noProof="0" dirty="0">
              <a:ln>
                <a:noFill/>
              </a:ln>
              <a:solidFill>
                <a:prstClr val="black"/>
              </a:solidFill>
              <a:effectLst>
                <a:glow rad="228600">
                  <a:prstClr val="white"/>
                </a:glow>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effectLst>
                  <a:glow rad="228600">
                    <a:prstClr val="white"/>
                  </a:glow>
                </a:effectLst>
                <a:uLnTx/>
                <a:uFillTx/>
                <a:latin typeface="游ゴシック" panose="020B0400000000000000" pitchFamily="50" charset="-128"/>
                <a:ea typeface="游ゴシック" panose="020B0400000000000000" pitchFamily="50" charset="-128"/>
                <a:cs typeface="+mn-cs"/>
              </a:rPr>
              <a:t>生きとし生けるものを</a:t>
            </a:r>
            <a:endParaRPr kumimoji="1" lang="en-US" altLang="ja-JP" sz="4800" b="1" i="0" u="none" strike="noStrike" kern="1200" cap="none" spc="0" normalizeH="0" baseline="0" noProof="0" dirty="0">
              <a:ln>
                <a:noFill/>
              </a:ln>
              <a:solidFill>
                <a:prstClr val="black"/>
              </a:solidFill>
              <a:effectLst>
                <a:glow rad="228600">
                  <a:prstClr val="white"/>
                </a:glow>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effectLst>
                  <a:glow rad="228600">
                    <a:prstClr val="white"/>
                  </a:glow>
                </a:effectLst>
                <a:uLnTx/>
                <a:uFillTx/>
                <a:latin typeface="游ゴシック" panose="020B0400000000000000" pitchFamily="50" charset="-128"/>
                <a:ea typeface="游ゴシック" panose="020B0400000000000000" pitchFamily="50" charset="-128"/>
                <a:cs typeface="+mn-cs"/>
              </a:rPr>
              <a:t>平等に救うための</a:t>
            </a:r>
            <a:endParaRPr kumimoji="1" lang="en-US" altLang="ja-JP" sz="4800" b="1" i="0" u="none" strike="noStrike" kern="1200" cap="none" spc="0" normalizeH="0" baseline="0" noProof="0" dirty="0">
              <a:ln>
                <a:noFill/>
              </a:ln>
              <a:solidFill>
                <a:prstClr val="black"/>
              </a:solidFill>
              <a:effectLst>
                <a:glow rad="228600">
                  <a:prstClr val="white"/>
                </a:glow>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srgbClr val="FF0000"/>
                </a:solidFill>
                <a:effectLst>
                  <a:glow rad="228600">
                    <a:prstClr val="white"/>
                  </a:glow>
                </a:effectLst>
                <a:uLnTx/>
                <a:uFillTx/>
                <a:latin typeface="游ゴシック" panose="020B0400000000000000" pitchFamily="50" charset="-128"/>
                <a:ea typeface="游ゴシック" panose="020B0400000000000000" pitchFamily="50" charset="-128"/>
                <a:cs typeface="+mn-cs"/>
              </a:rPr>
              <a:t>四十八の誓願</a:t>
            </a:r>
            <a:r>
              <a:rPr kumimoji="1" lang="ja-JP" altLang="en-US" sz="4800" b="1" i="0" u="none" strike="noStrike" kern="1200" cap="none" spc="0" normalizeH="0" baseline="0" noProof="0" dirty="0">
                <a:ln>
                  <a:noFill/>
                </a:ln>
                <a:solidFill>
                  <a:prstClr val="black"/>
                </a:solidFill>
                <a:effectLst>
                  <a:glow rad="228600">
                    <a:prstClr val="white"/>
                  </a:glow>
                </a:effectLst>
                <a:uLnTx/>
                <a:uFillTx/>
                <a:latin typeface="游ゴシック" panose="020B0400000000000000" pitchFamily="50" charset="-128"/>
                <a:ea typeface="游ゴシック" panose="020B0400000000000000" pitchFamily="50" charset="-128"/>
                <a:cs typeface="+mn-cs"/>
              </a:rPr>
              <a:t>をおこされた</a:t>
            </a:r>
          </a:p>
          <a:p>
            <a:pPr marL="0" marR="0" lvl="0" indent="0" algn="l" defTabSz="914400" rtl="0" eaLnBrk="1" fontAlgn="auto" latinLnBrk="0" hangingPunct="1">
              <a:lnSpc>
                <a:spcPct val="130000"/>
              </a:lnSpc>
              <a:spcBef>
                <a:spcPts val="0"/>
              </a:spcBef>
              <a:spcAft>
                <a:spcPts val="0"/>
              </a:spcAft>
              <a:buClrTx/>
              <a:buSzTx/>
              <a:buFontTx/>
              <a:buNone/>
              <a:tabLst/>
              <a:defRPr/>
            </a:pPr>
            <a:endParaRPr kumimoji="1" lang="ja-JP" altLang="en-US" sz="4400" b="1" i="0" u="none" strike="noStrike" kern="1200" cap="none" spc="0" normalizeH="0" baseline="0" noProof="0" dirty="0">
              <a:ln>
                <a:noFill/>
              </a:ln>
              <a:solidFill>
                <a:prstClr val="black"/>
              </a:solidFill>
              <a:effectLst>
                <a:glow rad="228600">
                  <a:prstClr val="white"/>
                </a:glow>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456771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916832"/>
            <a:ext cx="9144000" cy="3024336"/>
          </a:xfrm>
          <a:solidFill>
            <a:schemeClr val="tx1"/>
          </a:solidFill>
        </p:spPr>
        <p:txBody>
          <a:bodyPr>
            <a:normAutofit/>
          </a:bodyPr>
          <a:lstStyle/>
          <a:p>
            <a:r>
              <a:rPr lang="ja-JP" altLang="en-US" sz="5400" dirty="0">
                <a:ea typeface="游ゴシック" panose="020B0400000000000000" pitchFamily="50" charset="-128"/>
              </a:rPr>
              <a:t>  </a:t>
            </a:r>
            <a:r>
              <a:rPr lang="ja-JP" altLang="en-US" sz="5400" b="1" dirty="0">
                <a:solidFill>
                  <a:schemeClr val="bg1"/>
                </a:solidFill>
                <a:ea typeface="游ゴシック" panose="020B0400000000000000" pitchFamily="50" charset="-128"/>
              </a:rPr>
              <a:t>阿弥陀仏の本願？</a:t>
            </a:r>
            <a:endParaRPr kumimoji="1" lang="ja-JP" altLang="en-US" sz="5400" b="1" dirty="0">
              <a:solidFill>
                <a:schemeClr val="bg1"/>
              </a:solidFill>
              <a:ea typeface="游ゴシック" panose="020B0400000000000000" pitchFamily="50" charset="-128"/>
            </a:endParaRPr>
          </a:p>
        </p:txBody>
      </p:sp>
    </p:spTree>
    <p:extLst>
      <p:ext uri="{BB962C8B-B14F-4D97-AF65-F5344CB8AC3E}">
        <p14:creationId xmlns:p14="http://schemas.microsoft.com/office/powerpoint/2010/main" val="365061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113571" y="427353"/>
            <a:ext cx="5262979" cy="11079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四十八の</a:t>
            </a:r>
            <a:r>
              <a:rPr kumimoji="1" lang="ja-JP" altLang="en-US" sz="66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誓願</a:t>
            </a:r>
          </a:p>
        </p:txBody>
      </p:sp>
      <p:sp>
        <p:nvSpPr>
          <p:cNvPr id="8" name="右矢印 7">
            <a:extLst>
              <a:ext uri="{FF2B5EF4-FFF2-40B4-BE49-F238E27FC236}">
                <a16:creationId xmlns:a16="http://schemas.microsoft.com/office/drawing/2014/main" id="{3F606F9C-7BA0-4D81-807D-0EC861646649}"/>
              </a:ext>
            </a:extLst>
          </p:cNvPr>
          <p:cNvSpPr/>
          <p:nvPr/>
        </p:nvSpPr>
        <p:spPr>
          <a:xfrm rot="5400000">
            <a:off x="4103947" y="1724886"/>
            <a:ext cx="936105" cy="1296144"/>
          </a:xfrm>
          <a:prstGeom prst="rightArrow">
            <a:avLst>
              <a:gd name="adj1" fmla="val 63016"/>
              <a:gd name="adj2" fmla="val 50000"/>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ＭＳ Ｐゴシック" panose="020B0600070205080204" pitchFamily="50" charset="-128"/>
              <a:cs typeface="+mn-cs"/>
            </a:endParaRPr>
          </a:p>
        </p:txBody>
      </p:sp>
      <p:sp>
        <p:nvSpPr>
          <p:cNvPr id="10" name="テキスト ボックス 9"/>
          <p:cNvSpPr txBox="1"/>
          <p:nvPr/>
        </p:nvSpPr>
        <p:spPr>
          <a:xfrm>
            <a:off x="3568431" y="3052097"/>
            <a:ext cx="1877437" cy="1107996"/>
          </a:xfrm>
          <a:prstGeom prst="rect">
            <a:avLst/>
          </a:prstGeom>
          <a:solidFill>
            <a:srgbClr val="FFFF0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中心</a:t>
            </a:r>
          </a:p>
        </p:txBody>
      </p:sp>
      <p:sp>
        <p:nvSpPr>
          <p:cNvPr id="4" name="楕円 3"/>
          <p:cNvSpPr/>
          <p:nvPr/>
        </p:nvSpPr>
        <p:spPr>
          <a:xfrm>
            <a:off x="5292080" y="2963449"/>
            <a:ext cx="1512168" cy="75358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1" lang="ja-JP" altLang="en-US" sz="72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sp>
        <p:nvSpPr>
          <p:cNvPr id="11" name="テキスト ボックス 10"/>
          <p:cNvSpPr txBox="1"/>
          <p:nvPr/>
        </p:nvSpPr>
        <p:spPr>
          <a:xfrm>
            <a:off x="1914861" y="4456145"/>
            <a:ext cx="5314275" cy="1631216"/>
          </a:xfrm>
          <a:prstGeom prst="rect">
            <a:avLst/>
          </a:prstGeom>
          <a:solidFill>
            <a:srgbClr val="F0F01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第</a:t>
            </a:r>
            <a:r>
              <a:rPr kumimoji="1" lang="ja-JP" altLang="en-US" sz="100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十八</a:t>
            </a:r>
            <a:r>
              <a:rPr kumimoji="1" lang="ja-JP" altLang="en-US" sz="10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願</a:t>
            </a:r>
          </a:p>
        </p:txBody>
      </p:sp>
    </p:spTree>
    <p:custDataLst>
      <p:tags r:id="rId1"/>
    </p:custDataLst>
    <p:extLst>
      <p:ext uri="{BB962C8B-B14F-4D97-AF65-F5344CB8AC3E}">
        <p14:creationId xmlns:p14="http://schemas.microsoft.com/office/powerpoint/2010/main" val="4021935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914862" y="508645"/>
            <a:ext cx="5314275" cy="1631216"/>
          </a:xfrm>
          <a:prstGeom prst="rect">
            <a:avLst/>
          </a:prstGeom>
          <a:solidFill>
            <a:srgbClr val="FFFF0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第</a:t>
            </a:r>
            <a:r>
              <a:rPr kumimoji="1" lang="ja-JP" altLang="en-US" sz="100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十八</a:t>
            </a:r>
            <a:r>
              <a:rPr kumimoji="1" lang="ja-JP" altLang="en-US" sz="10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願</a:t>
            </a:r>
          </a:p>
        </p:txBody>
      </p:sp>
      <p:grpSp>
        <p:nvGrpSpPr>
          <p:cNvPr id="2" name="グループ化 1"/>
          <p:cNvGrpSpPr/>
          <p:nvPr/>
        </p:nvGrpSpPr>
        <p:grpSpPr>
          <a:xfrm>
            <a:off x="323526" y="2492896"/>
            <a:ext cx="8648521" cy="2553114"/>
            <a:chOff x="373570" y="2796003"/>
            <a:chExt cx="8648521" cy="2553114"/>
          </a:xfrm>
        </p:grpSpPr>
        <p:sp>
          <p:nvSpPr>
            <p:cNvPr id="6" name="テキスト ボックス 5"/>
            <p:cNvSpPr txBox="1"/>
            <p:nvPr/>
          </p:nvSpPr>
          <p:spPr>
            <a:xfrm>
              <a:off x="373570" y="4241121"/>
              <a:ext cx="8648521" cy="11079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救いの根</a:t>
              </a:r>
              <a:r>
                <a:rPr kumimoji="1" lang="ja-JP" altLang="en-US" sz="66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本</a:t>
              </a:r>
              <a:r>
                <a:rPr kumimoji="1" lang="ja-JP" altLang="en-US" sz="6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となる</a:t>
              </a:r>
              <a:r>
                <a:rPr kumimoji="1" lang="ja-JP" altLang="en-US" sz="66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願</a:t>
              </a:r>
              <a:r>
                <a:rPr kumimoji="1" lang="ja-JP" altLang="en-US" sz="6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い</a:t>
              </a:r>
            </a:p>
          </p:txBody>
        </p:sp>
        <p:sp>
          <p:nvSpPr>
            <p:cNvPr id="7" name="右矢印 6">
              <a:extLst>
                <a:ext uri="{FF2B5EF4-FFF2-40B4-BE49-F238E27FC236}">
                  <a16:creationId xmlns:a16="http://schemas.microsoft.com/office/drawing/2014/main" id="{3F606F9C-7BA0-4D81-807D-0EC861646649}"/>
                </a:ext>
              </a:extLst>
            </p:cNvPr>
            <p:cNvSpPr/>
            <p:nvPr/>
          </p:nvSpPr>
          <p:spPr>
            <a:xfrm rot="5400000">
              <a:off x="3873021" y="2680930"/>
              <a:ext cx="1274932" cy="1505078"/>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ＭＳ Ｐゴシック" panose="020B0600070205080204" pitchFamily="50" charset="-128"/>
                <a:cs typeface="+mn-cs"/>
              </a:endParaRPr>
            </a:p>
          </p:txBody>
        </p:sp>
      </p:grpSp>
      <p:sp>
        <p:nvSpPr>
          <p:cNvPr id="5" name="テキスト ボックス 4">
            <a:extLst>
              <a:ext uri="{FF2B5EF4-FFF2-40B4-BE49-F238E27FC236}">
                <a16:creationId xmlns:a16="http://schemas.microsoft.com/office/drawing/2014/main" id="{7B750C70-5DC4-2858-6DBB-0F9C558BAD43}"/>
              </a:ext>
            </a:extLst>
          </p:cNvPr>
          <p:cNvSpPr txBox="1"/>
          <p:nvPr/>
        </p:nvSpPr>
        <p:spPr>
          <a:xfrm>
            <a:off x="2559694" y="5012471"/>
            <a:ext cx="4176183" cy="1631216"/>
          </a:xfrm>
          <a:prstGeom prst="rect">
            <a:avLst/>
          </a:prstGeom>
          <a:solidFill>
            <a:srgbClr val="FFFF00"/>
          </a:solidFill>
          <a:effectLst>
            <a:glow rad="228600">
              <a:srgbClr val="FFFF00">
                <a:alpha val="40000"/>
              </a:srgbClr>
            </a:glo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0" b="1" i="0" u="none" strike="noStrike" kern="1200" cap="none" spc="0" normalizeH="0" baseline="0" noProof="0" dirty="0">
                <a:ln>
                  <a:noFill/>
                </a:ln>
                <a:solidFill>
                  <a:srgbClr val="00153E"/>
                </a:solidFill>
                <a:effectLst/>
                <a:uLnTx/>
                <a:uFillTx/>
                <a:latin typeface="游ゴシック" panose="020B0400000000000000" pitchFamily="50" charset="-128"/>
                <a:ea typeface="游ゴシック" panose="020B0400000000000000" pitchFamily="50" charset="-128"/>
                <a:cs typeface="+mn-cs"/>
              </a:rPr>
              <a:t>本　願</a:t>
            </a:r>
          </a:p>
        </p:txBody>
      </p:sp>
    </p:spTree>
    <p:custDataLst>
      <p:tags r:id="rId1"/>
    </p:custDataLst>
    <p:extLst>
      <p:ext uri="{BB962C8B-B14F-4D97-AF65-F5344CB8AC3E}">
        <p14:creationId xmlns:p14="http://schemas.microsoft.com/office/powerpoint/2010/main" val="152432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1800" y="620688"/>
            <a:ext cx="2928469" cy="5740619"/>
          </a:xfrm>
          <a:prstGeom prst="rect">
            <a:avLst/>
          </a:prstGeom>
        </p:spPr>
      </p:pic>
      <p:sp>
        <p:nvSpPr>
          <p:cNvPr id="2" name="テキスト ボックス 1"/>
          <p:cNvSpPr txBox="1"/>
          <p:nvPr/>
        </p:nvSpPr>
        <p:spPr>
          <a:xfrm>
            <a:off x="1043608" y="2420888"/>
            <a:ext cx="7787208" cy="4813625"/>
          </a:xfrm>
          <a:prstGeom prst="rect">
            <a:avLst/>
          </a:prstGeom>
          <a:noFill/>
        </p:spPr>
        <p:txBody>
          <a:bodyPr vert="horz"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srgbClr val="FF0000"/>
                </a:solidFill>
                <a:effectLst>
                  <a:glow rad="228600">
                    <a:prstClr val="white"/>
                  </a:glow>
                </a:effectLst>
                <a:uLnTx/>
                <a:uFillTx/>
                <a:latin typeface="游ゴシック" panose="020B0400000000000000" pitchFamily="50" charset="-128"/>
                <a:ea typeface="游ゴシック" panose="020B0400000000000000" pitchFamily="50" charset="-128"/>
                <a:cs typeface="+mn-cs"/>
              </a:rPr>
              <a:t>五劫</a:t>
            </a:r>
            <a:r>
              <a:rPr kumimoji="1" lang="ja-JP" altLang="en-US" sz="4800" b="1" i="0" u="none" strike="noStrike" kern="1200" cap="none" spc="0" normalizeH="0" baseline="0" noProof="0" dirty="0">
                <a:ln>
                  <a:noFill/>
                </a:ln>
                <a:solidFill>
                  <a:prstClr val="black"/>
                </a:solidFill>
                <a:effectLst>
                  <a:glow rad="228600">
                    <a:prstClr val="white"/>
                  </a:glow>
                </a:effectLst>
                <a:uLnTx/>
                <a:uFillTx/>
                <a:latin typeface="游ゴシック" panose="020B0400000000000000" pitchFamily="50" charset="-128"/>
                <a:ea typeface="游ゴシック" panose="020B0400000000000000" pitchFamily="50" charset="-128"/>
                <a:cs typeface="+mn-cs"/>
              </a:rPr>
              <a:t>もの長い間</a:t>
            </a:r>
            <a:r>
              <a:rPr kumimoji="1" lang="ja-JP" altLang="en-US" sz="4800" b="1" i="0" u="none" strike="noStrike" kern="1200" cap="none" spc="0" normalizeH="0" baseline="0" noProof="0" dirty="0">
                <a:ln>
                  <a:noFill/>
                </a:ln>
                <a:solidFill>
                  <a:srgbClr val="FF0000"/>
                </a:solidFill>
                <a:effectLst>
                  <a:glow rad="228600">
                    <a:prstClr val="white"/>
                  </a:glow>
                </a:effectLst>
                <a:uLnTx/>
                <a:uFillTx/>
                <a:latin typeface="游ゴシック" panose="020B0400000000000000" pitchFamily="50" charset="-128"/>
                <a:ea typeface="游ゴシック" panose="020B0400000000000000" pitchFamily="50" charset="-128"/>
                <a:cs typeface="+mn-cs"/>
              </a:rPr>
              <a:t>思惟</a:t>
            </a:r>
            <a:r>
              <a:rPr kumimoji="1" lang="ja-JP" altLang="en-US" sz="4800" b="1" i="0" u="none" strike="noStrike" kern="1200" cap="none" spc="0" normalizeH="0" baseline="0" noProof="0" dirty="0">
                <a:ln>
                  <a:noFill/>
                </a:ln>
                <a:solidFill>
                  <a:prstClr val="black"/>
                </a:solidFill>
                <a:effectLst>
                  <a:glow rad="228600">
                    <a:prstClr val="white"/>
                  </a:glow>
                </a:effectLst>
                <a:uLnTx/>
                <a:uFillTx/>
                <a:latin typeface="游ゴシック" panose="020B0400000000000000" pitchFamily="50" charset="-128"/>
                <a:ea typeface="游ゴシック" panose="020B0400000000000000" pitchFamily="50" charset="-128"/>
                <a:cs typeface="+mn-cs"/>
              </a:rPr>
              <a:t>され</a:t>
            </a:r>
            <a:endParaRPr kumimoji="1" lang="en-US" altLang="ja-JP" sz="4800" b="1" i="0" u="none" strike="noStrike" kern="1200" cap="none" spc="0" normalizeH="0" baseline="0" noProof="0" dirty="0">
              <a:ln>
                <a:noFill/>
              </a:ln>
              <a:solidFill>
                <a:prstClr val="black"/>
              </a:solidFill>
              <a:effectLst>
                <a:glow rad="228600">
                  <a:prstClr val="white"/>
                </a:glow>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effectLst>
                  <a:glow rad="228600">
                    <a:prstClr val="white"/>
                  </a:glow>
                </a:effectLst>
                <a:uLnTx/>
                <a:uFillTx/>
                <a:latin typeface="游ゴシック" panose="020B0400000000000000" pitchFamily="50" charset="-128"/>
                <a:ea typeface="游ゴシック" panose="020B0400000000000000" pitchFamily="50" charset="-128"/>
                <a:cs typeface="+mn-cs"/>
              </a:rPr>
              <a:t>生きとし生けるものを</a:t>
            </a:r>
            <a:endParaRPr kumimoji="1" lang="en-US" altLang="ja-JP" sz="4800" b="1" i="0" u="none" strike="noStrike" kern="1200" cap="none" spc="0" normalizeH="0" baseline="0" noProof="0" dirty="0">
              <a:ln>
                <a:noFill/>
              </a:ln>
              <a:solidFill>
                <a:prstClr val="black"/>
              </a:solidFill>
              <a:effectLst>
                <a:glow rad="228600">
                  <a:prstClr val="white"/>
                </a:glow>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effectLst>
                  <a:glow rad="228600">
                    <a:prstClr val="white"/>
                  </a:glow>
                </a:effectLst>
                <a:uLnTx/>
                <a:uFillTx/>
                <a:latin typeface="游ゴシック" panose="020B0400000000000000" pitchFamily="50" charset="-128"/>
                <a:ea typeface="游ゴシック" panose="020B0400000000000000" pitchFamily="50" charset="-128"/>
                <a:cs typeface="+mn-cs"/>
              </a:rPr>
              <a:t>平等に救うための</a:t>
            </a:r>
            <a:endParaRPr kumimoji="1" lang="en-US" altLang="ja-JP" sz="4800" b="1" i="0" u="none" strike="noStrike" kern="1200" cap="none" spc="0" normalizeH="0" baseline="0" noProof="0" dirty="0">
              <a:ln>
                <a:noFill/>
              </a:ln>
              <a:solidFill>
                <a:prstClr val="black"/>
              </a:solidFill>
              <a:effectLst>
                <a:glow rad="228600">
                  <a:prstClr val="white"/>
                </a:glow>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srgbClr val="FF0000"/>
                </a:solidFill>
                <a:effectLst>
                  <a:glow rad="228600">
                    <a:prstClr val="white"/>
                  </a:glow>
                </a:effectLst>
                <a:uLnTx/>
                <a:uFillTx/>
                <a:latin typeface="游ゴシック" panose="020B0400000000000000" pitchFamily="50" charset="-128"/>
                <a:ea typeface="游ゴシック" panose="020B0400000000000000" pitchFamily="50" charset="-128"/>
                <a:cs typeface="+mn-cs"/>
              </a:rPr>
              <a:t>四十八の誓願</a:t>
            </a:r>
            <a:r>
              <a:rPr kumimoji="1" lang="ja-JP" altLang="en-US" sz="4800" b="1" i="0" u="none" strike="noStrike" kern="1200" cap="none" spc="0" normalizeH="0" baseline="0" noProof="0" dirty="0">
                <a:ln>
                  <a:noFill/>
                </a:ln>
                <a:solidFill>
                  <a:prstClr val="black"/>
                </a:solidFill>
                <a:effectLst>
                  <a:glow rad="228600">
                    <a:prstClr val="white"/>
                  </a:glow>
                </a:effectLst>
                <a:uLnTx/>
                <a:uFillTx/>
                <a:latin typeface="游ゴシック" panose="020B0400000000000000" pitchFamily="50" charset="-128"/>
                <a:ea typeface="游ゴシック" panose="020B0400000000000000" pitchFamily="50" charset="-128"/>
                <a:cs typeface="+mn-cs"/>
              </a:rPr>
              <a:t>をおこされた</a:t>
            </a:r>
          </a:p>
          <a:p>
            <a:pPr marL="0" marR="0" lvl="0" indent="0" algn="l" defTabSz="914400" rtl="0" eaLnBrk="1" fontAlgn="auto" latinLnBrk="0" hangingPunct="1">
              <a:lnSpc>
                <a:spcPct val="130000"/>
              </a:lnSpc>
              <a:spcBef>
                <a:spcPts val="0"/>
              </a:spcBef>
              <a:spcAft>
                <a:spcPts val="0"/>
              </a:spcAft>
              <a:buClrTx/>
              <a:buSzTx/>
              <a:buFontTx/>
              <a:buNone/>
              <a:tabLst/>
              <a:defRPr/>
            </a:pPr>
            <a:endParaRPr kumimoji="1" lang="ja-JP" altLang="en-US" sz="4400" b="1" i="0" u="none" strike="noStrike" kern="1200" cap="none" spc="0" normalizeH="0" baseline="0" noProof="0" dirty="0">
              <a:ln>
                <a:noFill/>
              </a:ln>
              <a:solidFill>
                <a:prstClr val="black"/>
              </a:solidFill>
              <a:effectLst>
                <a:glow rad="228600">
                  <a:prstClr val="white"/>
                </a:glow>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2724669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1800" y="620688"/>
            <a:ext cx="2928469" cy="5740619"/>
          </a:xfrm>
          <a:prstGeom prst="rect">
            <a:avLst/>
          </a:prstGeom>
        </p:spPr>
      </p:pic>
      <p:sp>
        <p:nvSpPr>
          <p:cNvPr id="5" name="テキスト ボックス 4"/>
          <p:cNvSpPr txBox="1"/>
          <p:nvPr/>
        </p:nvSpPr>
        <p:spPr>
          <a:xfrm>
            <a:off x="791580" y="2507317"/>
            <a:ext cx="7560840" cy="3933384"/>
          </a:xfrm>
          <a:prstGeom prst="rect">
            <a:avLst/>
          </a:prstGeom>
          <a:noFill/>
        </p:spPr>
        <p:txBody>
          <a:bodyPr vert="horz"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effectLst>
                  <a:glow rad="228600">
                    <a:prstClr val="white"/>
                  </a:glow>
                </a:effectLst>
                <a:uLnTx/>
                <a:uFillTx/>
                <a:latin typeface="游ゴシック" panose="020B0400000000000000" pitchFamily="50" charset="-128"/>
                <a:ea typeface="游ゴシック" panose="020B0400000000000000" pitchFamily="50" charset="-128"/>
                <a:cs typeface="+mn-cs"/>
              </a:rPr>
              <a:t>その願いを完成するために、さらに</a:t>
            </a:r>
            <a:endParaRPr kumimoji="1" lang="en-US" altLang="ja-JP" sz="4800" b="1" i="0" u="none" strike="noStrike" kern="1200" cap="none" spc="0" normalizeH="0" baseline="0" noProof="0" dirty="0">
              <a:ln>
                <a:noFill/>
              </a:ln>
              <a:solidFill>
                <a:prstClr val="black"/>
              </a:solidFill>
              <a:effectLst>
                <a:glow rad="228600">
                  <a:prstClr val="white"/>
                </a:glow>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effectLst>
                  <a:glow rad="228600">
                    <a:prstClr val="white"/>
                  </a:glow>
                </a:effectLst>
                <a:uLnTx/>
                <a:uFillTx/>
                <a:latin typeface="游ゴシック" panose="020B0400000000000000" pitchFamily="50" charset="-128"/>
                <a:ea typeface="游ゴシック" panose="020B0400000000000000" pitchFamily="50" charset="-128"/>
                <a:cs typeface="+mn-cs"/>
              </a:rPr>
              <a:t>永遠ともいえる長い時間の</a:t>
            </a:r>
            <a:endParaRPr kumimoji="1" lang="en-US" altLang="ja-JP" sz="4800" b="1" i="0" u="none" strike="noStrike" kern="1200" cap="none" spc="0" normalizeH="0" baseline="0" noProof="0" dirty="0">
              <a:ln>
                <a:noFill/>
              </a:ln>
              <a:solidFill>
                <a:prstClr val="black"/>
              </a:solidFill>
              <a:effectLst>
                <a:glow rad="228600">
                  <a:prstClr val="white"/>
                </a:glow>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effectLst>
                  <a:glow rad="228600">
                    <a:prstClr val="white"/>
                  </a:glow>
                </a:effectLst>
                <a:uLnTx/>
                <a:uFillTx/>
                <a:latin typeface="游ゴシック" panose="020B0400000000000000" pitchFamily="50" charset="-128"/>
                <a:ea typeface="游ゴシック" panose="020B0400000000000000" pitchFamily="50" charset="-128"/>
                <a:cs typeface="+mn-cs"/>
              </a:rPr>
              <a:t>修行をされ、ついに</a:t>
            </a:r>
            <a:r>
              <a:rPr kumimoji="1" lang="en-US" altLang="ja-JP" sz="4800" b="1" i="0" u="none" strike="noStrike" kern="1200" cap="none" spc="0" normalizeH="0" baseline="0" noProof="0" dirty="0">
                <a:ln>
                  <a:noFill/>
                </a:ln>
                <a:solidFill>
                  <a:prstClr val="black"/>
                </a:solidFill>
                <a:effectLst>
                  <a:glow rad="228600">
                    <a:prstClr val="white"/>
                  </a:glow>
                </a:effectLst>
                <a:uLnTx/>
                <a:uFillTx/>
                <a:latin typeface="游ゴシック" panose="020B0400000000000000" pitchFamily="50" charset="-128"/>
                <a:ea typeface="游ゴシック" panose="020B0400000000000000" pitchFamily="50" charset="-128"/>
                <a:cs typeface="+mn-cs"/>
              </a:rPr>
              <a:t>…</a:t>
            </a:r>
            <a:endParaRPr kumimoji="1" lang="ja-JP" altLang="en-US" sz="4800" b="1" i="0" u="none" strike="noStrike" kern="1200" cap="none" spc="0" normalizeH="0" baseline="0" noProof="0" dirty="0">
              <a:ln>
                <a:noFill/>
              </a:ln>
              <a:solidFill>
                <a:prstClr val="black"/>
              </a:solidFill>
              <a:effectLst>
                <a:glow rad="228600">
                  <a:prstClr val="white"/>
                </a:glow>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227434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gradFill flip="none" rotWithShape="1">
          <a:gsLst>
            <a:gs pos="52000">
              <a:srgbClr val="FFFF00"/>
            </a:gs>
            <a:gs pos="98000">
              <a:schemeClr val="accent5">
                <a:lumMod val="40000"/>
                <a:lumOff val="60000"/>
              </a:schemeClr>
            </a:gs>
            <a:gs pos="79000">
              <a:schemeClr val="bg1"/>
            </a:gs>
            <a:gs pos="25000">
              <a:srgbClr val="FFFF00"/>
            </a:gs>
          </a:gsLst>
          <a:lin ang="0" scaled="1"/>
          <a:tileRect/>
        </a:gradFill>
        <a:effectLst/>
      </p:bgPr>
    </p:bg>
    <p:spTree>
      <p:nvGrpSpPr>
        <p:cNvPr id="1" name=""/>
        <p:cNvGrpSpPr/>
        <p:nvPr/>
      </p:nvGrpSpPr>
      <p:grpSpPr>
        <a:xfrm>
          <a:off x="0" y="0"/>
          <a:ext cx="0" cy="0"/>
          <a:chOff x="0" y="0"/>
          <a:chExt cx="0" cy="0"/>
        </a:xfrm>
      </p:grpSpPr>
      <p:sp>
        <p:nvSpPr>
          <p:cNvPr id="7" name="テキスト ボックス 6"/>
          <p:cNvSpPr txBox="1"/>
          <p:nvPr/>
        </p:nvSpPr>
        <p:spPr>
          <a:xfrm>
            <a:off x="5484062" y="980728"/>
            <a:ext cx="2585323" cy="5256584"/>
          </a:xfrm>
          <a:prstGeom prst="rect">
            <a:avLst/>
          </a:prstGeom>
          <a:noFill/>
        </p:spPr>
        <p:txBody>
          <a:bodyPr vert="eaVert"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6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n-cs"/>
              </a:rPr>
              <a:t>阿弥陀仏</a:t>
            </a:r>
            <a:endParaRPr kumimoji="1" lang="en-US" altLang="ja-JP" sz="6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となられた</a:t>
            </a:r>
          </a:p>
        </p:txBody>
      </p:sp>
      <p:pic>
        <p:nvPicPr>
          <p:cNvPr id="13" name="図 12"/>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339350" y="-2680794"/>
            <a:ext cx="7974555" cy="10873208"/>
          </a:xfrm>
          <a:prstGeom prst="rect">
            <a:avLst/>
          </a:prstGeom>
        </p:spPr>
      </p:pic>
    </p:spTree>
    <p:custDataLst>
      <p:tags r:id="rId1"/>
    </p:custDataLst>
    <p:extLst>
      <p:ext uri="{BB962C8B-B14F-4D97-AF65-F5344CB8AC3E}">
        <p14:creationId xmlns:p14="http://schemas.microsoft.com/office/powerpoint/2010/main" val="208352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4" cstate="screen">
            <a:extLst>
              <a:ext uri="{28A0092B-C50C-407E-A947-70E740481C1C}">
                <a14:useLocalDpi xmlns:a14="http://schemas.microsoft.com/office/drawing/2010/main"/>
              </a:ext>
            </a:extLst>
          </a:blip>
          <a:srcRect l="29402" t="26901" r="36607" b="51293"/>
          <a:stretch/>
        </p:blipFill>
        <p:spPr>
          <a:xfrm>
            <a:off x="4790285" y="1804728"/>
            <a:ext cx="4806480" cy="4320480"/>
          </a:xfrm>
          <a:prstGeom prst="rect">
            <a:avLst/>
          </a:prstGeom>
        </p:spPr>
      </p:pic>
      <p:sp>
        <p:nvSpPr>
          <p:cNvPr id="8" name="角丸四角形吹き出し 7"/>
          <p:cNvSpPr/>
          <p:nvPr/>
        </p:nvSpPr>
        <p:spPr>
          <a:xfrm>
            <a:off x="345990" y="124874"/>
            <a:ext cx="5452536" cy="6531349"/>
          </a:xfrm>
          <a:prstGeom prst="wedgeRoundRectCallout">
            <a:avLst>
              <a:gd name="adj1" fmla="val 59109"/>
              <a:gd name="adj2" fmla="val 11008"/>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ja-JP" altLang="en-US" sz="5400" b="1" dirty="0">
                <a:solidFill>
                  <a:schemeClr val="tx1"/>
                </a:solidFill>
                <a:latin typeface="游ゴシック" panose="020B0400000000000000" pitchFamily="50" charset="-128"/>
                <a:ea typeface="游ゴシック" panose="020B0400000000000000" pitchFamily="50" charset="-128"/>
              </a:rPr>
              <a:t>これまで述べてきた</a:t>
            </a:r>
            <a:r>
              <a:rPr lang="ja-JP" altLang="en-US" sz="5400" b="1" dirty="0">
                <a:solidFill>
                  <a:srgbClr val="3015F7"/>
                </a:solidFill>
                <a:latin typeface="游ゴシック" panose="020B0400000000000000" pitchFamily="50" charset="-128"/>
                <a:ea typeface="游ゴシック" panose="020B0400000000000000" pitchFamily="50" charset="-128"/>
              </a:rPr>
              <a:t>誤った考え</a:t>
            </a:r>
            <a:r>
              <a:rPr lang="ja-JP" altLang="en-US" sz="5400" b="1" dirty="0">
                <a:solidFill>
                  <a:schemeClr val="tx1"/>
                </a:solidFill>
                <a:latin typeface="游ゴシック" panose="020B0400000000000000" pitchFamily="50" charset="-128"/>
                <a:ea typeface="游ゴシック" panose="020B0400000000000000" pitchFamily="50" charset="-128"/>
              </a:rPr>
              <a:t>はどれもみな</a:t>
            </a:r>
            <a:r>
              <a:rPr lang="ja-JP" altLang="en-US" sz="5400" b="1" dirty="0">
                <a:solidFill>
                  <a:srgbClr val="3015F7"/>
                </a:solidFill>
                <a:latin typeface="游ゴシック" panose="020B0400000000000000" pitchFamily="50" charset="-128"/>
                <a:ea typeface="游ゴシック" panose="020B0400000000000000" pitchFamily="50" charset="-128"/>
              </a:rPr>
              <a:t>真実の信心と異なっていること</a:t>
            </a:r>
            <a:r>
              <a:rPr lang="ja-JP" altLang="en-US" sz="5400" b="1" dirty="0">
                <a:solidFill>
                  <a:schemeClr val="tx1"/>
                </a:solidFill>
                <a:latin typeface="游ゴシック" panose="020B0400000000000000" pitchFamily="50" charset="-128"/>
                <a:ea typeface="游ゴシック" panose="020B0400000000000000" pitchFamily="50" charset="-128"/>
              </a:rPr>
              <a:t>から生じたものかと思われます。</a:t>
            </a:r>
          </a:p>
        </p:txBody>
      </p:sp>
    </p:spTree>
    <p:custDataLst>
      <p:tags r:id="rId1"/>
    </p:custDataLst>
    <p:extLst>
      <p:ext uri="{BB962C8B-B14F-4D97-AF65-F5344CB8AC3E}">
        <p14:creationId xmlns:p14="http://schemas.microsoft.com/office/powerpoint/2010/main" val="311410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9A1748-E118-721C-F2ED-7F025FF59CBB}"/>
              </a:ext>
            </a:extLst>
          </p:cNvPr>
          <p:cNvSpPr txBox="1">
            <a:spLocks/>
          </p:cNvSpPr>
          <p:nvPr/>
        </p:nvSpPr>
        <p:spPr>
          <a:xfrm>
            <a:off x="-90545" y="1433939"/>
            <a:ext cx="9234545" cy="4150432"/>
          </a:xfrm>
          <a:prstGeom prst="rect">
            <a:avLst/>
          </a:prstGeom>
          <a:solidFill>
            <a:schemeClr val="tx1"/>
          </a:solidFill>
        </p:spPr>
        <p:txBody>
          <a:bodyP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endParaRPr lang="en-US" altLang="ja-JP" sz="5400" b="1" dirty="0">
              <a:solidFill>
                <a:schemeClr val="bg1"/>
              </a:solidFill>
              <a:ea typeface="游ゴシック" panose="020B0400000000000000" pitchFamily="50" charset="-128"/>
            </a:endParaRPr>
          </a:p>
          <a:p>
            <a:endParaRPr lang="en-US" altLang="ja-JP" sz="5400" b="1" dirty="0">
              <a:solidFill>
                <a:schemeClr val="bg1"/>
              </a:solidFill>
              <a:ea typeface="游ゴシック" panose="020B0400000000000000" pitchFamily="50" charset="-128"/>
            </a:endParaRPr>
          </a:p>
          <a:p>
            <a:endParaRPr lang="en-US" altLang="ja-JP" sz="5400" b="1" dirty="0">
              <a:solidFill>
                <a:schemeClr val="bg1"/>
              </a:solidFill>
              <a:ea typeface="游ゴシック" panose="020B0400000000000000" pitchFamily="50" charset="-128"/>
            </a:endParaRPr>
          </a:p>
          <a:p>
            <a:endParaRPr lang="en-US" altLang="ja-JP" sz="5400" b="1" dirty="0">
              <a:solidFill>
                <a:schemeClr val="bg1"/>
              </a:solidFill>
              <a:ea typeface="游ゴシック" panose="020B0400000000000000" pitchFamily="50" charset="-128"/>
            </a:endParaRPr>
          </a:p>
          <a:p>
            <a:endParaRPr lang="ja-JP" altLang="en-US" sz="5400" b="1" dirty="0">
              <a:solidFill>
                <a:schemeClr val="bg1"/>
              </a:solidFill>
              <a:ea typeface="游ゴシック" panose="020B0400000000000000" pitchFamily="50" charset="-128"/>
            </a:endParaRPr>
          </a:p>
        </p:txBody>
      </p:sp>
      <p:sp>
        <p:nvSpPr>
          <p:cNvPr id="5" name="正方形/長方形 4"/>
          <p:cNvSpPr/>
          <p:nvPr/>
        </p:nvSpPr>
        <p:spPr>
          <a:xfrm>
            <a:off x="854518" y="2967335"/>
            <a:ext cx="7823969" cy="923330"/>
          </a:xfrm>
          <a:prstGeom prst="rect">
            <a:avLst/>
          </a:prstGeom>
          <a:noFill/>
          <a:ln w="63500">
            <a:noFill/>
          </a:ln>
        </p:spPr>
        <p:txBody>
          <a:bodyPr wrap="square">
            <a:spAutoFit/>
          </a:bodyPr>
          <a:lstStyle/>
          <a:p>
            <a:r>
              <a:rPr lang="ja-JP" altLang="en-US" sz="5400" b="1" dirty="0">
                <a:ln w="3175">
                  <a:noFill/>
                </a:ln>
                <a:solidFill>
                  <a:schemeClr val="bg1"/>
                </a:solidFill>
                <a:latin typeface="游ゴシック" panose="020B0400000000000000" pitchFamily="50" charset="-128"/>
                <a:ea typeface="游ゴシック" panose="020B0400000000000000" pitchFamily="50" charset="-128"/>
              </a:rPr>
              <a:t>なぜ、それほどまでに？</a:t>
            </a:r>
            <a:endParaRPr lang="en-US" altLang="ja-JP" sz="5400" b="1" dirty="0">
              <a:ln w="3175">
                <a:noFill/>
              </a:ln>
              <a:solidFill>
                <a:schemeClr val="bg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763917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2BB5E0A6-608B-08B8-5773-B0A91E275E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6747" y="3181611"/>
            <a:ext cx="4067253" cy="3676389"/>
          </a:xfrm>
          <a:prstGeom prst="rect">
            <a:avLst/>
          </a:prstGeom>
        </p:spPr>
      </p:pic>
      <p:sp>
        <p:nvSpPr>
          <p:cNvPr id="6" name="テキスト ボックス 5"/>
          <p:cNvSpPr txBox="1"/>
          <p:nvPr/>
        </p:nvSpPr>
        <p:spPr>
          <a:xfrm>
            <a:off x="-1077033" y="347690"/>
            <a:ext cx="6346353" cy="6408712"/>
          </a:xfrm>
          <a:prstGeom prst="rect">
            <a:avLst/>
          </a:prstGeom>
          <a:noFill/>
        </p:spPr>
        <p:txBody>
          <a:bodyPr vert="eaVert"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white"/>
                </a:solidFill>
                <a:effectLst>
                  <a:glow rad="228600">
                    <a:prstClr val="black"/>
                  </a:glow>
                </a:effectLst>
                <a:uLnTx/>
                <a:uFillTx/>
                <a:latin typeface="游ゴシック" panose="020B0400000000000000" pitchFamily="50" charset="-128"/>
                <a:ea typeface="游ゴシック" panose="020B0400000000000000" pitchFamily="50" charset="-128"/>
                <a:cs typeface="+mn-cs"/>
              </a:rPr>
              <a:t>阿弥陀仏が</a:t>
            </a:r>
            <a:r>
              <a:rPr kumimoji="1" lang="ja-JP" altLang="en-US" sz="4000" b="1" i="0" u="none" strike="noStrike" kern="1200" cap="none" spc="0" normalizeH="0" baseline="0" noProof="0" dirty="0">
                <a:ln>
                  <a:noFill/>
                </a:ln>
                <a:solidFill>
                  <a:schemeClr val="bg1"/>
                </a:solidFill>
                <a:effectLst>
                  <a:glow rad="228600">
                    <a:prstClr val="black"/>
                  </a:glow>
                </a:effectLst>
                <a:uLnTx/>
                <a:uFillTx/>
                <a:latin typeface="游ゴシック" panose="020B0400000000000000" pitchFamily="50" charset="-128"/>
                <a:ea typeface="游ゴシック" panose="020B0400000000000000" pitchFamily="50" charset="-128"/>
                <a:cs typeface="+mn-cs"/>
              </a:rPr>
              <a:t>五劫もの長い間思いをめぐらしてたてられた本願をよくよく考えてみると、それはただ、この親鸞一人をお救いくださる</a:t>
            </a:r>
            <a:r>
              <a:rPr kumimoji="1" lang="ja-JP" altLang="en-US" sz="4000" b="1" i="0" u="none" strike="noStrike" kern="1200" cap="none" spc="0" normalizeH="0" baseline="0" noProof="0" dirty="0">
                <a:ln>
                  <a:noFill/>
                </a:ln>
                <a:solidFill>
                  <a:prstClr val="white"/>
                </a:solidFill>
                <a:effectLst>
                  <a:glow rad="228600">
                    <a:prstClr val="black"/>
                  </a:glow>
                </a:effectLst>
                <a:uLnTx/>
                <a:uFillTx/>
                <a:latin typeface="游ゴシック" panose="020B0400000000000000" pitchFamily="50" charset="-128"/>
                <a:ea typeface="游ゴシック" panose="020B0400000000000000" pitchFamily="50" charset="-128"/>
                <a:cs typeface="+mn-cs"/>
              </a:rPr>
              <a:t>ためであった。</a:t>
            </a:r>
            <a:endParaRPr kumimoji="1" lang="en-US" altLang="ja-JP" sz="4000" b="1" i="0" u="none" strike="noStrike" kern="1200" cap="none" spc="0" normalizeH="0" baseline="0" noProof="0" dirty="0">
              <a:ln>
                <a:noFill/>
              </a:ln>
              <a:solidFill>
                <a:prstClr val="white"/>
              </a:solidFill>
              <a:effectLst>
                <a:glow rad="228600">
                  <a:prstClr val="black"/>
                </a:glow>
              </a:effectLst>
              <a:uLnTx/>
              <a:uFillTx/>
              <a:latin typeface="游ゴシック" panose="020B0400000000000000" pitchFamily="50" charset="-128"/>
              <a:ea typeface="游ゴシック" panose="020B0400000000000000" pitchFamily="50" charset="-128"/>
              <a:cs typeface="+mn-cs"/>
            </a:endParaRPr>
          </a:p>
        </p:txBody>
      </p:sp>
      <p:sp>
        <p:nvSpPr>
          <p:cNvPr id="4" name="テキスト ボックス 3">
            <a:extLst>
              <a:ext uri="{FF2B5EF4-FFF2-40B4-BE49-F238E27FC236}">
                <a16:creationId xmlns:a16="http://schemas.microsoft.com/office/drawing/2014/main" id="{AC8F2079-EE7E-5331-A44C-2F6146758162}"/>
              </a:ext>
            </a:extLst>
          </p:cNvPr>
          <p:cNvSpPr txBox="1"/>
          <p:nvPr/>
        </p:nvSpPr>
        <p:spPr>
          <a:xfrm>
            <a:off x="7284257" y="131107"/>
            <a:ext cx="1600438" cy="2916893"/>
          </a:xfrm>
          <a:prstGeom prst="rect">
            <a:avLst/>
          </a:prstGeom>
          <a:noFill/>
          <a:ln w="57150" cmpd="dbl">
            <a:solidFill>
              <a:schemeClr val="tx1"/>
            </a:solidFill>
          </a:ln>
        </p:spPr>
        <p:txBody>
          <a:bodyPr vert="eaVert" wrap="square" rtlCol="0">
            <a:spAutoFit/>
          </a:bodyPr>
          <a:lstStyle/>
          <a:p>
            <a:endParaRPr kumimoji="1" lang="en-US" altLang="ja-JP" sz="2400" b="1" dirty="0">
              <a:solidFill>
                <a:schemeClr val="accent1">
                  <a:lumMod val="50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r>
              <a:rPr kumimoji="1" lang="ja-JP" altLang="en-US" sz="4400" b="1" dirty="0">
                <a:solidFill>
                  <a:schemeClr val="accent1">
                    <a:lumMod val="50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聖人の仰せ</a:t>
            </a:r>
            <a:endParaRPr kumimoji="1" lang="en-US" altLang="ja-JP" sz="4400" b="1" dirty="0">
              <a:solidFill>
                <a:schemeClr val="accent1">
                  <a:lumMod val="50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endParaRPr kumimoji="1" lang="ja-JP" altLang="en-US" sz="2400" b="1" dirty="0">
              <a:solidFill>
                <a:schemeClr val="accent1">
                  <a:lumMod val="50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3410243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179FC177-0098-86F2-F87B-DA5FD36BA2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747" y="3181611"/>
            <a:ext cx="4067253" cy="3676389"/>
          </a:xfrm>
          <a:prstGeom prst="rect">
            <a:avLst/>
          </a:prstGeom>
        </p:spPr>
      </p:pic>
      <p:sp>
        <p:nvSpPr>
          <p:cNvPr id="6" name="テキスト ボックス 5"/>
          <p:cNvSpPr txBox="1"/>
          <p:nvPr/>
        </p:nvSpPr>
        <p:spPr>
          <a:xfrm>
            <a:off x="-493397" y="404664"/>
            <a:ext cx="5786199" cy="6408712"/>
          </a:xfrm>
          <a:prstGeom prst="rect">
            <a:avLst/>
          </a:prstGeom>
          <a:noFill/>
        </p:spPr>
        <p:txBody>
          <a:bodyPr vert="eaVert"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white"/>
                </a:solidFill>
                <a:effectLst>
                  <a:glow rad="228600">
                    <a:prstClr val="black"/>
                  </a:glow>
                </a:effectLst>
                <a:uLnTx/>
                <a:uFillTx/>
                <a:latin typeface="游ゴシック" panose="020B0400000000000000" pitchFamily="50" charset="-128"/>
                <a:ea typeface="游ゴシック" panose="020B0400000000000000" pitchFamily="50" charset="-128"/>
                <a:cs typeface="+mn-cs"/>
              </a:rPr>
              <a:t>思えば、</a:t>
            </a:r>
            <a:r>
              <a:rPr kumimoji="1" lang="ja-JP" altLang="en-US" sz="4000" b="1" i="0" u="none" strike="noStrike" kern="1200" cap="none" spc="0" normalizeH="0" baseline="0" noProof="0" dirty="0">
                <a:ln>
                  <a:noFill/>
                </a:ln>
                <a:solidFill>
                  <a:srgbClr val="FF0000"/>
                </a:solidFill>
                <a:effectLst>
                  <a:glow rad="228600">
                    <a:prstClr val="black"/>
                  </a:glow>
                </a:effectLst>
                <a:uLnTx/>
                <a:uFillTx/>
                <a:latin typeface="游ゴシック" panose="020B0400000000000000" pitchFamily="50" charset="-128"/>
                <a:ea typeface="游ゴシック" panose="020B0400000000000000" pitchFamily="50" charset="-128"/>
                <a:cs typeface="+mn-cs"/>
              </a:rPr>
              <a:t>この私はそれほどに重い罪を背負う身であった</a:t>
            </a:r>
            <a:r>
              <a:rPr kumimoji="1" lang="ja-JP" altLang="en-US" sz="4000" b="1" i="0" u="none" strike="noStrike" kern="1200" cap="none" spc="0" normalizeH="0" baseline="0" noProof="0" dirty="0">
                <a:ln>
                  <a:noFill/>
                </a:ln>
                <a:solidFill>
                  <a:prstClr val="white"/>
                </a:solidFill>
                <a:effectLst>
                  <a:glow rad="228600">
                    <a:prstClr val="black"/>
                  </a:glow>
                </a:effectLst>
                <a:uLnTx/>
                <a:uFillTx/>
                <a:latin typeface="游ゴシック" panose="020B0400000000000000" pitchFamily="50" charset="-128"/>
                <a:ea typeface="游ゴシック" panose="020B0400000000000000" pitchFamily="50" charset="-128"/>
                <a:cs typeface="+mn-cs"/>
              </a:rPr>
              <a:t>のに、救おうと思い立ってくださった</a:t>
            </a:r>
            <a:r>
              <a:rPr kumimoji="1" lang="ja-JP" altLang="en-US" sz="4000" b="1" i="0" u="none" strike="noStrike" kern="1200" cap="none" spc="0" normalizeH="0" baseline="0" noProof="0" dirty="0">
                <a:ln>
                  <a:noFill/>
                </a:ln>
                <a:solidFill>
                  <a:schemeClr val="bg1"/>
                </a:solidFill>
                <a:effectLst>
                  <a:glow rad="228600">
                    <a:prstClr val="black"/>
                  </a:glow>
                </a:effectLst>
                <a:uLnTx/>
                <a:uFillTx/>
                <a:latin typeface="游ゴシック" panose="020B0400000000000000" pitchFamily="50" charset="-128"/>
                <a:ea typeface="游ゴシック" panose="020B0400000000000000" pitchFamily="50" charset="-128"/>
                <a:cs typeface="+mn-cs"/>
              </a:rPr>
              <a:t>阿弥陀仏の本願の、何ともったいないこと</a:t>
            </a:r>
            <a:r>
              <a:rPr kumimoji="1" lang="ja-JP" altLang="en-US" sz="4000" b="1" i="0" u="none" strike="noStrike" kern="1200" cap="none" spc="0" normalizeH="0" baseline="0" noProof="0" dirty="0">
                <a:ln>
                  <a:noFill/>
                </a:ln>
                <a:solidFill>
                  <a:prstClr val="white"/>
                </a:solidFill>
                <a:effectLst>
                  <a:glow rad="228600">
                    <a:prstClr val="black"/>
                  </a:glow>
                </a:effectLst>
                <a:uLnTx/>
                <a:uFillTx/>
                <a:latin typeface="游ゴシック" panose="020B0400000000000000" pitchFamily="50" charset="-128"/>
                <a:ea typeface="游ゴシック" panose="020B0400000000000000" pitchFamily="50" charset="-128"/>
                <a:cs typeface="+mn-cs"/>
              </a:rPr>
              <a:t>であろうか。</a:t>
            </a:r>
            <a:endParaRPr kumimoji="1" lang="en-US" altLang="ja-JP" sz="4000" b="1" i="0" u="none" strike="noStrike" kern="1200" cap="none" spc="0" normalizeH="0" baseline="0" noProof="0" dirty="0">
              <a:ln>
                <a:noFill/>
              </a:ln>
              <a:solidFill>
                <a:prstClr val="white"/>
              </a:solidFill>
              <a:effectLst>
                <a:glow rad="228600">
                  <a:prstClr val="black"/>
                </a:glow>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endParaRPr kumimoji="1" lang="ja-JP" altLang="en-US" sz="4000" b="1" i="0" u="none" strike="noStrike" kern="1200" cap="none" spc="0" normalizeH="0" baseline="0" noProof="0" dirty="0">
              <a:ln>
                <a:noFill/>
              </a:ln>
              <a:solidFill>
                <a:prstClr val="black"/>
              </a:solidFill>
              <a:effectLst>
                <a:glow rad="228600">
                  <a:prstClr val="black"/>
                </a:glow>
              </a:effectLst>
              <a:uLnTx/>
              <a:uFillTx/>
              <a:latin typeface="游ゴシック" panose="020B0400000000000000" pitchFamily="50" charset="-128"/>
              <a:ea typeface="游ゴシック" panose="020B0400000000000000" pitchFamily="50" charset="-128"/>
              <a:cs typeface="+mn-cs"/>
            </a:endParaRPr>
          </a:p>
        </p:txBody>
      </p:sp>
      <p:sp>
        <p:nvSpPr>
          <p:cNvPr id="4" name="テキスト ボックス 3">
            <a:extLst>
              <a:ext uri="{FF2B5EF4-FFF2-40B4-BE49-F238E27FC236}">
                <a16:creationId xmlns:a16="http://schemas.microsoft.com/office/drawing/2014/main" id="{FC7B2C3C-0879-4DA5-98C3-ED02BE34FD3E}"/>
              </a:ext>
            </a:extLst>
          </p:cNvPr>
          <p:cNvSpPr txBox="1"/>
          <p:nvPr/>
        </p:nvSpPr>
        <p:spPr>
          <a:xfrm>
            <a:off x="7284257" y="131107"/>
            <a:ext cx="1600438" cy="2916893"/>
          </a:xfrm>
          <a:prstGeom prst="rect">
            <a:avLst/>
          </a:prstGeom>
          <a:noFill/>
          <a:ln w="57150" cmpd="dbl">
            <a:solidFill>
              <a:schemeClr val="tx1"/>
            </a:solidFill>
          </a:ln>
        </p:spPr>
        <p:txBody>
          <a:bodyPr vert="eaVert" wrap="square" rtlCol="0">
            <a:spAutoFit/>
          </a:bodyPr>
          <a:lstStyle/>
          <a:p>
            <a:endParaRPr kumimoji="1" lang="en-US" altLang="ja-JP" sz="2400" b="1" dirty="0">
              <a:solidFill>
                <a:schemeClr val="accent1">
                  <a:lumMod val="50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r>
              <a:rPr kumimoji="1" lang="ja-JP" altLang="en-US" sz="4400" b="1" dirty="0">
                <a:solidFill>
                  <a:schemeClr val="accent1">
                    <a:lumMod val="50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聖人の仰せ</a:t>
            </a:r>
            <a:endParaRPr kumimoji="1" lang="en-US" altLang="ja-JP" sz="4400" b="1" dirty="0">
              <a:solidFill>
                <a:schemeClr val="accent1">
                  <a:lumMod val="50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endParaRPr kumimoji="1" lang="ja-JP" altLang="en-US" sz="2400" b="1" dirty="0">
              <a:solidFill>
                <a:schemeClr val="accent1">
                  <a:lumMod val="50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146322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001832" y="1905468"/>
            <a:ext cx="7277622" cy="4247317"/>
          </a:xfrm>
          <a:prstGeom prst="rect">
            <a:avLst/>
          </a:prstGeom>
          <a:noFill/>
          <a:ln w="63500">
            <a:noFill/>
          </a:ln>
        </p:spPr>
        <p:txBody>
          <a:bodyPr wrap="square">
            <a:spAutoFit/>
          </a:bodyPr>
          <a:lstStyle/>
          <a:p>
            <a:pPr algn="ctr"/>
            <a:r>
              <a:rPr lang="ja-JP" altLang="en-US" sz="5400" b="1" dirty="0">
                <a:ln w="3175">
                  <a:noFill/>
                </a:ln>
                <a:latin typeface="游ゴシック" panose="020B0400000000000000" pitchFamily="50" charset="-128"/>
                <a:ea typeface="游ゴシック" panose="020B0400000000000000" pitchFamily="50" charset="-128"/>
              </a:rPr>
              <a:t>「五劫」という</a:t>
            </a:r>
            <a:endParaRPr lang="en-US" altLang="ja-JP" sz="5400" b="1" dirty="0">
              <a:ln w="3175">
                <a:noFill/>
              </a:ln>
              <a:latin typeface="游ゴシック" panose="020B0400000000000000" pitchFamily="50" charset="-128"/>
              <a:ea typeface="游ゴシック" panose="020B0400000000000000" pitchFamily="50" charset="-128"/>
            </a:endParaRPr>
          </a:p>
          <a:p>
            <a:pPr algn="ctr"/>
            <a:r>
              <a:rPr lang="ja-JP" altLang="en-US" sz="5400" b="1" dirty="0">
                <a:ln w="3175">
                  <a:noFill/>
                </a:ln>
                <a:latin typeface="游ゴシック" panose="020B0400000000000000" pitchFamily="50" charset="-128"/>
                <a:ea typeface="游ゴシック" panose="020B0400000000000000" pitchFamily="50" charset="-128"/>
              </a:rPr>
              <a:t>長い間考えなければ</a:t>
            </a:r>
            <a:endParaRPr lang="en-US" altLang="ja-JP" sz="5400" b="1" dirty="0">
              <a:ln w="3175">
                <a:noFill/>
              </a:ln>
              <a:latin typeface="游ゴシック" panose="020B0400000000000000" pitchFamily="50" charset="-128"/>
              <a:ea typeface="游ゴシック" panose="020B0400000000000000" pitchFamily="50" charset="-128"/>
            </a:endParaRPr>
          </a:p>
          <a:p>
            <a:pPr algn="ctr"/>
            <a:r>
              <a:rPr lang="ja-JP" altLang="en-US" sz="5400" b="1" dirty="0">
                <a:ln w="3175">
                  <a:noFill/>
                </a:ln>
                <a:latin typeface="游ゴシック" panose="020B0400000000000000" pitchFamily="50" charset="-128"/>
                <a:ea typeface="游ゴシック" panose="020B0400000000000000" pitchFamily="50" charset="-128"/>
              </a:rPr>
              <a:t>救いの方法を</a:t>
            </a:r>
            <a:endParaRPr lang="en-US" altLang="ja-JP" sz="5400" b="1" dirty="0">
              <a:ln w="3175">
                <a:noFill/>
              </a:ln>
              <a:latin typeface="游ゴシック" panose="020B0400000000000000" pitchFamily="50" charset="-128"/>
              <a:ea typeface="游ゴシック" panose="020B0400000000000000" pitchFamily="50" charset="-128"/>
            </a:endParaRPr>
          </a:p>
          <a:p>
            <a:pPr algn="ctr"/>
            <a:r>
              <a:rPr lang="ja-JP" altLang="en-US" sz="5400" b="1" dirty="0">
                <a:ln w="3175">
                  <a:noFill/>
                </a:ln>
                <a:latin typeface="游ゴシック" panose="020B0400000000000000" pitchFamily="50" charset="-128"/>
                <a:ea typeface="游ゴシック" panose="020B0400000000000000" pitchFamily="50" charset="-128"/>
              </a:rPr>
              <a:t>見いだせないほどに</a:t>
            </a:r>
            <a:endParaRPr lang="en-US" altLang="ja-JP" sz="5400" b="1" dirty="0">
              <a:ln w="3175">
                <a:noFill/>
              </a:ln>
              <a:latin typeface="游ゴシック" panose="020B0400000000000000" pitchFamily="50" charset="-128"/>
              <a:ea typeface="游ゴシック" panose="020B0400000000000000" pitchFamily="50" charset="-128"/>
            </a:endParaRPr>
          </a:p>
          <a:p>
            <a:pPr algn="ctr"/>
            <a:r>
              <a:rPr lang="ja-JP" altLang="en-US" sz="5400" b="1" dirty="0">
                <a:ln w="3175">
                  <a:noFill/>
                </a:ln>
                <a:latin typeface="游ゴシック" panose="020B0400000000000000" pitchFamily="50" charset="-128"/>
                <a:ea typeface="游ゴシック" panose="020B0400000000000000" pitchFamily="50" charset="-128"/>
              </a:rPr>
              <a:t>罪深い私</a:t>
            </a:r>
            <a:endParaRPr lang="en-US" altLang="ja-JP" sz="5400" b="1" dirty="0">
              <a:ln w="3175">
                <a:noFill/>
              </a:ln>
              <a:latin typeface="游ゴシック" panose="020B0400000000000000" pitchFamily="50" charset="-128"/>
              <a:ea typeface="游ゴシック" panose="020B0400000000000000" pitchFamily="50" charset="-128"/>
            </a:endParaRPr>
          </a:p>
        </p:txBody>
      </p:sp>
      <p:sp>
        <p:nvSpPr>
          <p:cNvPr id="6" name="正方形/長方形 5"/>
          <p:cNvSpPr/>
          <p:nvPr/>
        </p:nvSpPr>
        <p:spPr>
          <a:xfrm rot="10800000" flipH="1" flipV="1">
            <a:off x="1001832" y="418817"/>
            <a:ext cx="7272570" cy="1015663"/>
          </a:xfrm>
          <a:prstGeom prst="rect">
            <a:avLst/>
          </a:prstGeom>
          <a:solidFill>
            <a:schemeClr val="accent2">
              <a:lumMod val="20000"/>
              <a:lumOff val="80000"/>
            </a:schemeClr>
          </a:solidFill>
          <a:ln>
            <a:solidFill>
              <a:schemeClr val="accent2">
                <a:lumMod val="50000"/>
              </a:schemeClr>
            </a:solidFill>
          </a:ln>
        </p:spPr>
        <p:txBody>
          <a:bodyPr wrap="square">
            <a:spAutoFit/>
          </a:bodyPr>
          <a:lstStyle/>
          <a:p>
            <a:pPr algn="ctr"/>
            <a:r>
              <a:rPr lang="ja-JP" altLang="en-US" sz="6000" b="1" dirty="0">
                <a:latin typeface="游ゴシック" panose="020B0400000000000000" pitchFamily="50" charset="-128"/>
                <a:ea typeface="游ゴシック" panose="020B0400000000000000" pitchFamily="50" charset="-128"/>
              </a:rPr>
              <a:t> 五劫の意味</a:t>
            </a:r>
            <a:endParaRPr lang="ja-JP" altLang="en-US" sz="8800" dirty="0">
              <a:latin typeface="ＤＦ特太ゴシック体" panose="020B0509000000000000" pitchFamily="49" charset="-128"/>
              <a:ea typeface="ＤＦ特太ゴシック体" panose="020B0509000000000000" pitchFamily="49" charset="-128"/>
            </a:endParaRPr>
          </a:p>
        </p:txBody>
      </p:sp>
    </p:spTree>
    <p:custDataLst>
      <p:tags r:id="rId1"/>
    </p:custDataLst>
    <p:extLst>
      <p:ext uri="{BB962C8B-B14F-4D97-AF65-F5344CB8AC3E}">
        <p14:creationId xmlns:p14="http://schemas.microsoft.com/office/powerpoint/2010/main" val="1409748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rotWithShape="1">
          <a:blip r:embed="rId4" cstate="screen">
            <a:extLst>
              <a:ext uri="{28A0092B-C50C-407E-A947-70E740481C1C}">
                <a14:useLocalDpi xmlns:a14="http://schemas.microsoft.com/office/drawing/2010/main"/>
              </a:ext>
            </a:extLst>
          </a:blip>
          <a:srcRect l="31602" t="28404" r="32677" b="50107"/>
          <a:stretch/>
        </p:blipFill>
        <p:spPr>
          <a:xfrm>
            <a:off x="330613" y="-104932"/>
            <a:ext cx="8482773" cy="7150309"/>
          </a:xfrm>
          <a:prstGeom prst="rect">
            <a:avLst/>
          </a:prstGeom>
        </p:spPr>
      </p:pic>
      <p:sp>
        <p:nvSpPr>
          <p:cNvPr id="6" name="角丸四角形吹き出し 5"/>
          <p:cNvSpPr/>
          <p:nvPr/>
        </p:nvSpPr>
        <p:spPr>
          <a:xfrm>
            <a:off x="196770" y="3740433"/>
            <a:ext cx="8750460" cy="2949734"/>
          </a:xfrm>
          <a:prstGeom prst="wedgeRoundRectCallout">
            <a:avLst>
              <a:gd name="adj1" fmla="val 5293"/>
              <a:gd name="adj2" fmla="val -63270"/>
              <a:gd name="adj3" fmla="val 16667"/>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3600" b="1" dirty="0">
                <a:solidFill>
                  <a:schemeClr val="tx1"/>
                </a:solidFill>
                <a:latin typeface="游ゴシック" panose="020B0400000000000000" pitchFamily="50" charset="-128"/>
                <a:ea typeface="游ゴシック" panose="020B0400000000000000" pitchFamily="50" charset="-128"/>
              </a:rPr>
              <a:t>親鸞聖人がご自身のこととしてお話しになったのは、わたしどもに、自分の罪悪も如来のご恩も知らずに迷いの世界に沈んでいるのを、気づかせるためであったのです。</a:t>
            </a:r>
            <a:endParaRPr lang="ja-JP" altLang="en-US" sz="4000" b="1" dirty="0">
              <a:solidFill>
                <a:schemeClr val="tx1"/>
              </a:solidFill>
              <a:latin typeface="游ゴシック" panose="020B0400000000000000" pitchFamily="50" charset="-128"/>
              <a:ea typeface="游ゴシック" panose="020B0400000000000000" pitchFamily="50" charset="-128"/>
            </a:endParaRPr>
          </a:p>
        </p:txBody>
      </p:sp>
      <p:sp>
        <p:nvSpPr>
          <p:cNvPr id="4" name="正方形/長方形 3"/>
          <p:cNvSpPr/>
          <p:nvPr/>
        </p:nvSpPr>
        <p:spPr>
          <a:xfrm rot="10800000" flipH="1" flipV="1">
            <a:off x="702793" y="468933"/>
            <a:ext cx="2057637" cy="2123658"/>
          </a:xfrm>
          <a:prstGeom prst="rect">
            <a:avLst/>
          </a:prstGeom>
          <a:solidFill>
            <a:schemeClr val="bg1"/>
          </a:solidFill>
          <a:ln>
            <a:noFill/>
          </a:ln>
        </p:spPr>
        <p:txBody>
          <a:bodyPr wrap="square">
            <a:spAutoFit/>
          </a:bodyPr>
          <a:lstStyle/>
          <a:p>
            <a:r>
              <a:rPr lang="ja-JP" altLang="en-US" sz="4400" b="1" dirty="0">
                <a:latin typeface="游ゴシック" panose="020B0400000000000000" pitchFamily="50" charset="-128"/>
                <a:ea typeface="游ゴシック" panose="020B0400000000000000" pitchFamily="50" charset="-128"/>
              </a:rPr>
              <a:t>唯円は　</a:t>
            </a:r>
            <a:endParaRPr lang="en-US" altLang="ja-JP" sz="4400" b="1" dirty="0">
              <a:latin typeface="游ゴシック" panose="020B0400000000000000" pitchFamily="50" charset="-128"/>
              <a:ea typeface="游ゴシック" panose="020B0400000000000000" pitchFamily="50" charset="-128"/>
            </a:endParaRPr>
          </a:p>
          <a:p>
            <a:r>
              <a:rPr lang="ja-JP" altLang="en-US" sz="4400" b="1" dirty="0">
                <a:latin typeface="游ゴシック" panose="020B0400000000000000" pitchFamily="50" charset="-128"/>
                <a:ea typeface="游ゴシック" panose="020B0400000000000000" pitchFamily="50" charset="-128"/>
              </a:rPr>
              <a:t>こう</a:t>
            </a:r>
            <a:endParaRPr lang="en-US" altLang="ja-JP" sz="4400" b="1" dirty="0">
              <a:latin typeface="游ゴシック" panose="020B0400000000000000" pitchFamily="50" charset="-128"/>
              <a:ea typeface="游ゴシック" panose="020B0400000000000000" pitchFamily="50" charset="-128"/>
            </a:endParaRPr>
          </a:p>
          <a:p>
            <a:r>
              <a:rPr lang="ja-JP" altLang="en-US" sz="4400" b="1" dirty="0">
                <a:latin typeface="游ゴシック" panose="020B0400000000000000" pitchFamily="50" charset="-128"/>
                <a:ea typeface="游ゴシック" panose="020B0400000000000000" pitchFamily="50" charset="-128"/>
              </a:rPr>
              <a:t>聞いた</a:t>
            </a:r>
            <a:endParaRPr lang="ja-JP" altLang="en-US" sz="6600" dirty="0">
              <a:latin typeface="游ゴシック" panose="020B0400000000000000" pitchFamily="50" charset="-128"/>
            </a:endParaRPr>
          </a:p>
        </p:txBody>
      </p:sp>
    </p:spTree>
    <p:custDataLst>
      <p:tags r:id="rId1"/>
    </p:custDataLst>
    <p:extLst>
      <p:ext uri="{BB962C8B-B14F-4D97-AF65-F5344CB8AC3E}">
        <p14:creationId xmlns:p14="http://schemas.microsoft.com/office/powerpoint/2010/main" val="2259526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3" cstate="screen">
            <a:extLst>
              <a:ext uri="{28A0092B-C50C-407E-A947-70E740481C1C}">
                <a14:useLocalDpi xmlns:a14="http://schemas.microsoft.com/office/drawing/2010/main"/>
              </a:ext>
            </a:extLst>
          </a:blip>
          <a:srcRect l="31602" t="28404" r="32677" b="50107"/>
          <a:stretch/>
        </p:blipFill>
        <p:spPr>
          <a:xfrm>
            <a:off x="330613" y="-104932"/>
            <a:ext cx="8482773" cy="7150309"/>
          </a:xfrm>
          <a:prstGeom prst="rect">
            <a:avLst/>
          </a:prstGeom>
        </p:spPr>
      </p:pic>
      <p:sp>
        <p:nvSpPr>
          <p:cNvPr id="6" name="角丸四角形吹き出し 5"/>
          <p:cNvSpPr/>
          <p:nvPr/>
        </p:nvSpPr>
        <p:spPr>
          <a:xfrm>
            <a:off x="545113" y="3696890"/>
            <a:ext cx="8750460" cy="2949734"/>
          </a:xfrm>
          <a:prstGeom prst="wedgeRoundRectCallout">
            <a:avLst>
              <a:gd name="adj1" fmla="val 5293"/>
              <a:gd name="adj2" fmla="val -50354"/>
              <a:gd name="adj3" fmla="val 16667"/>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4400" b="1" dirty="0">
                <a:solidFill>
                  <a:srgbClr val="FF0000"/>
                </a:solidFill>
                <a:effectLst>
                  <a:glow rad="127000">
                    <a:schemeClr val="bg1"/>
                  </a:glow>
                </a:effectLst>
                <a:latin typeface="游ゴシック" panose="020B0400000000000000" pitchFamily="50" charset="-128"/>
                <a:ea typeface="游ゴシック" panose="020B0400000000000000" pitchFamily="50" charset="-128"/>
              </a:rPr>
              <a:t>親鸞聖人のお言葉を素直に聞き、自らの罪悪の深さを知って、</a:t>
            </a:r>
            <a:endParaRPr lang="en-US" altLang="ja-JP" sz="4400" b="1" dirty="0">
              <a:solidFill>
                <a:srgbClr val="FF0000"/>
              </a:solidFill>
              <a:effectLst>
                <a:glow rad="127000">
                  <a:schemeClr val="bg1"/>
                </a:glow>
              </a:effectLst>
              <a:latin typeface="游ゴシック" panose="020B0400000000000000" pitchFamily="50" charset="-128"/>
              <a:ea typeface="游ゴシック" panose="020B0400000000000000" pitchFamily="50" charset="-128"/>
            </a:endParaRPr>
          </a:p>
          <a:p>
            <a:pPr algn="ctr"/>
            <a:r>
              <a:rPr lang="ja-JP" altLang="en-US" sz="4400" b="1" dirty="0">
                <a:solidFill>
                  <a:srgbClr val="FF0000"/>
                </a:solidFill>
                <a:effectLst>
                  <a:glow rad="127000">
                    <a:schemeClr val="bg1"/>
                  </a:glow>
                </a:effectLst>
                <a:latin typeface="游ゴシック" panose="020B0400000000000000" pitchFamily="50" charset="-128"/>
                <a:ea typeface="游ゴシック" panose="020B0400000000000000" pitchFamily="50" charset="-128"/>
              </a:rPr>
              <a:t>如来のご恩を仰いでほしい</a:t>
            </a:r>
          </a:p>
        </p:txBody>
      </p:sp>
    </p:spTree>
    <p:extLst>
      <p:ext uri="{BB962C8B-B14F-4D97-AF65-F5344CB8AC3E}">
        <p14:creationId xmlns:p14="http://schemas.microsoft.com/office/powerpoint/2010/main" val="1112737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51519" y="1804737"/>
            <a:ext cx="8724040" cy="4836695"/>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prstClr val="black"/>
                </a:solidFill>
                <a:latin typeface="游ゴシック" panose="020B0400000000000000" pitchFamily="50" charset="-128"/>
                <a:ea typeface="游ゴシック" panose="020B0400000000000000" pitchFamily="50" charset="-128"/>
              </a:rPr>
              <a:t>・「五劫」とは、法蔵菩薩が生きとし生</a:t>
            </a:r>
            <a:endParaRPr lang="en-US" altLang="ja-JP" sz="3600" b="1" dirty="0">
              <a:solidFill>
                <a:prstClr val="black"/>
              </a:solidFill>
              <a:latin typeface="游ゴシック" panose="020B0400000000000000" pitchFamily="50" charset="-128"/>
              <a:ea typeface="游ゴシック" panose="020B0400000000000000" pitchFamily="50" charset="-128"/>
            </a:endParaRPr>
          </a:p>
          <a:p>
            <a:r>
              <a:rPr lang="ja-JP" altLang="en-US" sz="3600" b="1" dirty="0">
                <a:solidFill>
                  <a:prstClr val="black"/>
                </a:solidFill>
                <a:latin typeface="游ゴシック" panose="020B0400000000000000" pitchFamily="50" charset="-128"/>
                <a:ea typeface="游ゴシック" panose="020B0400000000000000" pitchFamily="50" charset="-128"/>
              </a:rPr>
              <a:t>　けるものをもらさず救うために考え抜</a:t>
            </a:r>
            <a:endParaRPr lang="en-US" altLang="ja-JP" sz="3600" b="1" dirty="0">
              <a:solidFill>
                <a:prstClr val="black"/>
              </a:solidFill>
              <a:latin typeface="游ゴシック" panose="020B0400000000000000" pitchFamily="50" charset="-128"/>
              <a:ea typeface="游ゴシック" panose="020B0400000000000000" pitchFamily="50" charset="-128"/>
            </a:endParaRPr>
          </a:p>
          <a:p>
            <a:r>
              <a:rPr lang="ja-JP" altLang="en-US" sz="3600" b="1" dirty="0">
                <a:solidFill>
                  <a:prstClr val="black"/>
                </a:solidFill>
                <a:latin typeface="游ゴシック" panose="020B0400000000000000" pitchFamily="50" charset="-128"/>
                <a:ea typeface="游ゴシック" panose="020B0400000000000000" pitchFamily="50" charset="-128"/>
              </a:rPr>
              <a:t>　かれた途方もない時間であり、底知れ</a:t>
            </a:r>
            <a:endParaRPr lang="en-US" altLang="ja-JP" sz="3600" b="1" dirty="0">
              <a:solidFill>
                <a:prstClr val="black"/>
              </a:solidFill>
              <a:latin typeface="游ゴシック" panose="020B0400000000000000" pitchFamily="50" charset="-128"/>
              <a:ea typeface="游ゴシック" panose="020B0400000000000000" pitchFamily="50" charset="-128"/>
            </a:endParaRPr>
          </a:p>
          <a:p>
            <a:r>
              <a:rPr lang="ja-JP" altLang="en-US" sz="3600" b="1" dirty="0">
                <a:solidFill>
                  <a:prstClr val="black"/>
                </a:solidFill>
                <a:latin typeface="游ゴシック" panose="020B0400000000000000" pitchFamily="50" charset="-128"/>
                <a:ea typeface="游ゴシック" panose="020B0400000000000000" pitchFamily="50" charset="-128"/>
              </a:rPr>
              <a:t>　ない私たちの迷いの深さを表している。</a:t>
            </a:r>
            <a:endParaRPr lang="en-US" altLang="ja-JP" sz="3600" b="1" dirty="0">
              <a:solidFill>
                <a:prstClr val="black"/>
              </a:solidFill>
              <a:latin typeface="游ゴシック" panose="020B0400000000000000" pitchFamily="50" charset="-128"/>
              <a:ea typeface="游ゴシック" panose="020B0400000000000000" pitchFamily="50" charset="-128"/>
            </a:endParaRPr>
          </a:p>
          <a:p>
            <a:r>
              <a:rPr lang="ja-JP" altLang="en-US" sz="3600" b="1" dirty="0">
                <a:solidFill>
                  <a:schemeClr val="tx1"/>
                </a:solidFill>
                <a:latin typeface="游ゴシック" panose="020B0400000000000000" pitchFamily="50" charset="-128"/>
                <a:ea typeface="游ゴシック" panose="020B0400000000000000" pitchFamily="50" charset="-128"/>
              </a:rPr>
              <a:t>・この親鸞聖人のお言葉を素直に聞き、</a:t>
            </a:r>
            <a:endParaRPr lang="en-US" altLang="ja-JP" sz="3600" b="1" dirty="0">
              <a:solidFill>
                <a:schemeClr val="tx1"/>
              </a:solidFill>
              <a:latin typeface="游ゴシック" panose="020B0400000000000000" pitchFamily="50" charset="-128"/>
              <a:ea typeface="游ゴシック" panose="020B0400000000000000" pitchFamily="50" charset="-128"/>
            </a:endParaRPr>
          </a:p>
          <a:p>
            <a:r>
              <a:rPr lang="ja-JP" altLang="en-US" sz="3600" b="1" dirty="0">
                <a:solidFill>
                  <a:schemeClr val="tx1"/>
                </a:solidFill>
                <a:latin typeface="游ゴシック" panose="020B0400000000000000" pitchFamily="50" charset="-128"/>
                <a:ea typeface="游ゴシック" panose="020B0400000000000000" pitchFamily="50" charset="-128"/>
              </a:rPr>
              <a:t>　自らの罪悪の深さと如来のご恩の高く</a:t>
            </a:r>
            <a:endParaRPr lang="en-US" altLang="ja-JP" sz="3600" b="1" dirty="0">
              <a:solidFill>
                <a:schemeClr val="tx1"/>
              </a:solidFill>
              <a:latin typeface="游ゴシック" panose="020B0400000000000000" pitchFamily="50" charset="-128"/>
              <a:ea typeface="游ゴシック" panose="020B0400000000000000" pitchFamily="50" charset="-128"/>
            </a:endParaRPr>
          </a:p>
          <a:p>
            <a:r>
              <a:rPr lang="ja-JP" altLang="en-US" sz="3600" b="1" dirty="0">
                <a:solidFill>
                  <a:schemeClr val="tx1"/>
                </a:solidFill>
                <a:latin typeface="游ゴシック" panose="020B0400000000000000" pitchFamily="50" charset="-128"/>
                <a:ea typeface="游ゴシック" panose="020B0400000000000000" pitchFamily="50" charset="-128"/>
              </a:rPr>
              <a:t>　尊いことを知るべきである。</a:t>
            </a:r>
            <a:endParaRPr lang="en-US" altLang="ja-JP" sz="3600" b="1" dirty="0">
              <a:solidFill>
                <a:prstClr val="black"/>
              </a:solidFill>
              <a:latin typeface="游ゴシック" panose="020B0400000000000000" pitchFamily="50" charset="-128"/>
              <a:ea typeface="游ゴシック" panose="020B0400000000000000" pitchFamily="50" charset="-128"/>
            </a:endParaRPr>
          </a:p>
        </p:txBody>
      </p:sp>
      <p:sp>
        <p:nvSpPr>
          <p:cNvPr id="7" name="横巻き 6"/>
          <p:cNvSpPr/>
          <p:nvPr/>
        </p:nvSpPr>
        <p:spPr>
          <a:xfrm>
            <a:off x="251519" y="163528"/>
            <a:ext cx="6048673" cy="1512168"/>
          </a:xfrm>
          <a:prstGeom prst="horizontalScroll">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solidFill>
                  <a:schemeClr val="tx1"/>
                </a:solidFill>
                <a:latin typeface="游ゴシック" panose="020B0400000000000000" pitchFamily="50" charset="-128"/>
                <a:ea typeface="游ゴシック" panose="020B0400000000000000" pitchFamily="50" charset="-128"/>
              </a:rPr>
              <a:t>ここまでのポイント</a:t>
            </a:r>
          </a:p>
        </p:txBody>
      </p:sp>
    </p:spTree>
    <p:custDataLst>
      <p:tags r:id="rId1"/>
    </p:custDataLst>
    <p:extLst>
      <p:ext uri="{BB962C8B-B14F-4D97-AF65-F5344CB8AC3E}">
        <p14:creationId xmlns:p14="http://schemas.microsoft.com/office/powerpoint/2010/main" val="1243885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0648" y="-531440"/>
            <a:ext cx="11041159" cy="7886544"/>
          </a:xfrm>
          <a:prstGeom prst="rect">
            <a:avLst/>
          </a:prstGeom>
        </p:spPr>
      </p:pic>
      <p:sp>
        <p:nvSpPr>
          <p:cNvPr id="2" name="タイトル 1"/>
          <p:cNvSpPr>
            <a:spLocks noGrp="1"/>
          </p:cNvSpPr>
          <p:nvPr>
            <p:ph type="title"/>
          </p:nvPr>
        </p:nvSpPr>
        <p:spPr>
          <a:xfrm>
            <a:off x="533500" y="94980"/>
            <a:ext cx="3655166" cy="1143000"/>
          </a:xfrm>
        </p:spPr>
        <p:txBody>
          <a:bodyPr>
            <a:normAutofit fontScale="90000"/>
          </a:bodyPr>
          <a:lstStyle/>
          <a:p>
            <a:pPr algn="ctr"/>
            <a:r>
              <a:rPr lang="ja-JP" altLang="en-US" sz="6000" b="1" dirty="0">
                <a:solidFill>
                  <a:schemeClr val="bg1"/>
                </a:solidFill>
                <a:effectLst/>
                <a:latin typeface="游ゴシック" panose="020B0400000000000000" pitchFamily="50" charset="-128"/>
                <a:ea typeface="游ゴシック" panose="020B0400000000000000" pitchFamily="50" charset="-128"/>
              </a:rPr>
              <a:t>本日の内容</a:t>
            </a:r>
          </a:p>
        </p:txBody>
      </p:sp>
      <p:sp>
        <p:nvSpPr>
          <p:cNvPr id="4" name="コンテンツ プレースホルダー 2"/>
          <p:cNvSpPr txBox="1">
            <a:spLocks/>
          </p:cNvSpPr>
          <p:nvPr/>
        </p:nvSpPr>
        <p:spPr>
          <a:xfrm>
            <a:off x="549097" y="3852505"/>
            <a:ext cx="8195892" cy="154241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4800" b="1" dirty="0">
                <a:solidFill>
                  <a:srgbClr val="FF0000"/>
                </a:solidFill>
                <a:latin typeface="游ゴシック" panose="020B0400000000000000" pitchFamily="50" charset="-128"/>
                <a:ea typeface="游ゴシック" panose="020B0400000000000000" pitchFamily="50" charset="-128"/>
              </a:rPr>
              <a:t>４．善悪の二つ総じてもって　　</a:t>
            </a:r>
            <a:endParaRPr lang="en-US" altLang="ja-JP" sz="4800" b="1" dirty="0">
              <a:solidFill>
                <a:srgbClr val="FF0000"/>
              </a:solidFill>
              <a:latin typeface="游ゴシック" panose="020B0400000000000000" pitchFamily="50" charset="-128"/>
              <a:ea typeface="游ゴシック" panose="020B0400000000000000" pitchFamily="50" charset="-128"/>
            </a:endParaRPr>
          </a:p>
          <a:p>
            <a:pPr marL="0" indent="0">
              <a:buNone/>
            </a:pPr>
            <a:r>
              <a:rPr lang="ja-JP" altLang="en-US" sz="4800" b="1" dirty="0">
                <a:solidFill>
                  <a:srgbClr val="FF0000"/>
                </a:solidFill>
                <a:latin typeface="游ゴシック" panose="020B0400000000000000" pitchFamily="50" charset="-128"/>
                <a:ea typeface="游ゴシック" panose="020B0400000000000000" pitchFamily="50" charset="-128"/>
              </a:rPr>
              <a:t>　　存知せざるなり</a:t>
            </a:r>
            <a:endParaRPr lang="en-US" altLang="ja-JP" sz="4800" b="1" dirty="0">
              <a:solidFill>
                <a:srgbClr val="FF0000"/>
              </a:solidFill>
              <a:latin typeface="游ゴシック" panose="020B0400000000000000" pitchFamily="50" charset="-128"/>
              <a:ea typeface="游ゴシック" panose="020B0400000000000000" pitchFamily="50" charset="-128"/>
            </a:endParaRPr>
          </a:p>
        </p:txBody>
      </p:sp>
      <p:sp>
        <p:nvSpPr>
          <p:cNvPr id="9" name="タイトル 1"/>
          <p:cNvSpPr txBox="1">
            <a:spLocks/>
          </p:cNvSpPr>
          <p:nvPr/>
        </p:nvSpPr>
        <p:spPr>
          <a:xfrm>
            <a:off x="549097" y="1163991"/>
            <a:ext cx="7150190" cy="814934"/>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b="1" dirty="0">
                <a:solidFill>
                  <a:schemeClr val="bg1"/>
                </a:solidFill>
              </a:rPr>
              <a:t/>
            </a:r>
            <a:br>
              <a:rPr lang="en-US" altLang="ja-JP" b="1" dirty="0">
                <a:solidFill>
                  <a:schemeClr val="bg1"/>
                </a:solidFill>
              </a:rPr>
            </a:br>
            <a:r>
              <a:rPr lang="en-US" altLang="ja-JP" b="1" dirty="0">
                <a:solidFill>
                  <a:schemeClr val="bg1"/>
                </a:solidFill>
              </a:rPr>
              <a:t/>
            </a:r>
            <a:br>
              <a:rPr lang="en-US" altLang="ja-JP" b="1" dirty="0">
                <a:solidFill>
                  <a:schemeClr val="bg1"/>
                </a:solidFill>
              </a:rPr>
            </a:br>
            <a:r>
              <a:rPr lang="ja-JP" altLang="en-US" sz="19200" b="1" dirty="0">
                <a:solidFill>
                  <a:schemeClr val="bg1"/>
                </a:solidFill>
                <a:latin typeface="游ゴシック" panose="020B0400000000000000" pitchFamily="50" charset="-128"/>
                <a:ea typeface="游ゴシック" panose="020B0400000000000000" pitchFamily="50" charset="-128"/>
              </a:rPr>
              <a:t>１．たまわりたる信心</a:t>
            </a:r>
          </a:p>
        </p:txBody>
      </p:sp>
      <p:sp>
        <p:nvSpPr>
          <p:cNvPr id="8" name="コンテンツ プレースホルダー 2"/>
          <p:cNvSpPr txBox="1">
            <a:spLocks/>
          </p:cNvSpPr>
          <p:nvPr/>
        </p:nvSpPr>
        <p:spPr>
          <a:xfrm>
            <a:off x="549097" y="2083494"/>
            <a:ext cx="6324600" cy="8308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4800" b="1" dirty="0">
                <a:solidFill>
                  <a:schemeClr val="bg1"/>
                </a:solidFill>
                <a:latin typeface="游ゴシック" panose="020B0400000000000000" pitchFamily="50" charset="-128"/>
                <a:ea typeface="游ゴシック" panose="020B0400000000000000" pitchFamily="50" charset="-128"/>
              </a:rPr>
              <a:t>２．お聖教の意義</a:t>
            </a:r>
            <a:endParaRPr lang="en-US" altLang="ja-JP" sz="4800" b="1" dirty="0">
              <a:solidFill>
                <a:schemeClr val="bg1"/>
              </a:solidFill>
              <a:latin typeface="游ゴシック" panose="020B0400000000000000" pitchFamily="50" charset="-128"/>
              <a:ea typeface="游ゴシック" panose="020B0400000000000000" pitchFamily="50" charset="-128"/>
            </a:endParaRPr>
          </a:p>
        </p:txBody>
      </p:sp>
      <p:sp>
        <p:nvSpPr>
          <p:cNvPr id="5" name="正方形/長方形 4"/>
          <p:cNvSpPr/>
          <p:nvPr/>
        </p:nvSpPr>
        <p:spPr>
          <a:xfrm>
            <a:off x="533499" y="3018907"/>
            <a:ext cx="8211489" cy="830997"/>
          </a:xfrm>
          <a:prstGeom prst="rect">
            <a:avLst/>
          </a:prstGeom>
        </p:spPr>
        <p:txBody>
          <a:bodyPr wrap="square">
            <a:spAutoFit/>
          </a:bodyPr>
          <a:lstStyle/>
          <a:p>
            <a:r>
              <a:rPr lang="ja-JP" altLang="en-US" sz="4800" b="1" dirty="0">
                <a:solidFill>
                  <a:schemeClr val="bg1"/>
                </a:solidFill>
                <a:latin typeface="游ゴシック" panose="020B0400000000000000" pitchFamily="50" charset="-128"/>
                <a:ea typeface="游ゴシック" panose="020B0400000000000000" pitchFamily="50" charset="-128"/>
              </a:rPr>
              <a:t>３．親鸞一人がためなりけり</a:t>
            </a:r>
            <a:endParaRPr lang="ja-JP" altLang="en-US" b="1" dirty="0">
              <a:solidFill>
                <a:schemeClr val="bg1"/>
              </a:solidFill>
              <a:latin typeface="游ゴシック" panose="020B0400000000000000" pitchFamily="50" charset="-128"/>
            </a:endParaRPr>
          </a:p>
        </p:txBody>
      </p:sp>
      <p:sp>
        <p:nvSpPr>
          <p:cNvPr id="7" name="コンテンツ プレースホルダー 2"/>
          <p:cNvSpPr txBox="1">
            <a:spLocks/>
          </p:cNvSpPr>
          <p:nvPr/>
        </p:nvSpPr>
        <p:spPr>
          <a:xfrm>
            <a:off x="549097" y="5642886"/>
            <a:ext cx="8195892" cy="81493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4800" b="1" dirty="0">
                <a:solidFill>
                  <a:schemeClr val="bg1"/>
                </a:solidFill>
                <a:latin typeface="游ゴシック" panose="020B0400000000000000" pitchFamily="50" charset="-128"/>
                <a:ea typeface="游ゴシック" panose="020B0400000000000000" pitchFamily="50" charset="-128"/>
              </a:rPr>
              <a:t>５．</a:t>
            </a:r>
            <a:r>
              <a:rPr lang="en-US" altLang="ja-JP" sz="4800" b="1" dirty="0">
                <a:solidFill>
                  <a:schemeClr val="bg1"/>
                </a:solidFill>
                <a:latin typeface="游ゴシック" panose="020B0400000000000000" pitchFamily="50" charset="-128"/>
                <a:ea typeface="游ゴシック" panose="020B0400000000000000" pitchFamily="50" charset="-128"/>
              </a:rPr>
              <a:t>『</a:t>
            </a:r>
            <a:r>
              <a:rPr lang="ja-JP" altLang="en-US" sz="4800" b="1" dirty="0">
                <a:solidFill>
                  <a:schemeClr val="bg1"/>
                </a:solidFill>
                <a:latin typeface="游ゴシック" panose="020B0400000000000000" pitchFamily="50" charset="-128"/>
                <a:ea typeface="游ゴシック" panose="020B0400000000000000" pitchFamily="50" charset="-128"/>
              </a:rPr>
              <a:t>歎異抄</a:t>
            </a:r>
            <a:r>
              <a:rPr lang="en-US" altLang="ja-JP" sz="4800" b="1" dirty="0">
                <a:solidFill>
                  <a:schemeClr val="bg1"/>
                </a:solidFill>
                <a:latin typeface="游ゴシック" panose="020B0400000000000000" pitchFamily="50" charset="-128"/>
                <a:ea typeface="游ゴシック" panose="020B0400000000000000" pitchFamily="50" charset="-128"/>
              </a:rPr>
              <a:t>』</a:t>
            </a:r>
            <a:r>
              <a:rPr lang="ja-JP" altLang="en-US" sz="4800" b="1" dirty="0">
                <a:solidFill>
                  <a:schemeClr val="bg1"/>
                </a:solidFill>
                <a:latin typeface="游ゴシック" panose="020B0400000000000000" pitchFamily="50" charset="-128"/>
                <a:ea typeface="游ゴシック" panose="020B0400000000000000" pitchFamily="50" charset="-128"/>
              </a:rPr>
              <a:t>執筆の思い</a:t>
            </a:r>
            <a:endParaRPr lang="en-US" altLang="ja-JP" sz="4800" b="1" dirty="0">
              <a:solidFill>
                <a:schemeClr val="bg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578935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0648" y="-531440"/>
            <a:ext cx="11041159" cy="7886544"/>
          </a:xfrm>
          <a:prstGeom prst="rect">
            <a:avLst/>
          </a:prstGeom>
        </p:spPr>
      </p:pic>
      <p:sp>
        <p:nvSpPr>
          <p:cNvPr id="4" name="テキスト ボックス 3"/>
          <p:cNvSpPr txBox="1"/>
          <p:nvPr/>
        </p:nvSpPr>
        <p:spPr>
          <a:xfrm>
            <a:off x="0" y="2629501"/>
            <a:ext cx="9144000" cy="2585323"/>
          </a:xfrm>
          <a:prstGeom prst="rect">
            <a:avLst/>
          </a:prstGeom>
          <a:noFill/>
          <a:effectLst>
            <a:glow rad="228600">
              <a:schemeClr val="accent4">
                <a:satMod val="175000"/>
                <a:alpha val="40000"/>
              </a:schemeClr>
            </a:glow>
          </a:effectLst>
        </p:spPr>
        <p:txBody>
          <a:bodyPr wrap="square" rtlCol="0">
            <a:spAutoFit/>
          </a:bodyPr>
          <a:lstStyle/>
          <a:p>
            <a:pPr algn="ctr"/>
            <a:r>
              <a:rPr lang="ja-JP" altLang="en-US" sz="5400" b="1" dirty="0">
                <a:solidFill>
                  <a:schemeClr val="bg1"/>
                </a:solidFill>
                <a:latin typeface="+mj-lt"/>
                <a:ea typeface="游ゴシック" panose="020B0400000000000000" pitchFamily="50" charset="-128"/>
              </a:rPr>
              <a:t>４．善悪の二つ総じてもって　</a:t>
            </a:r>
            <a:endParaRPr lang="en-US" altLang="ja-JP" sz="5400" b="1" dirty="0">
              <a:solidFill>
                <a:schemeClr val="bg1"/>
              </a:solidFill>
              <a:latin typeface="+mj-lt"/>
              <a:ea typeface="游ゴシック" panose="020B0400000000000000" pitchFamily="50" charset="-128"/>
            </a:endParaRPr>
          </a:p>
          <a:p>
            <a:r>
              <a:rPr lang="ja-JP" altLang="en-US" sz="5400" b="1" dirty="0">
                <a:solidFill>
                  <a:schemeClr val="bg1"/>
                </a:solidFill>
                <a:latin typeface="+mj-lt"/>
                <a:ea typeface="游ゴシック" panose="020B0400000000000000" pitchFamily="50" charset="-128"/>
              </a:rPr>
              <a:t>　　存知せざるなり</a:t>
            </a:r>
            <a:endParaRPr lang="ja-JP" altLang="en-US" sz="5400" b="1" dirty="0">
              <a:solidFill>
                <a:schemeClr val="bg1"/>
              </a:solidFill>
              <a:latin typeface="游ゴシック" panose="020B0400000000000000" pitchFamily="50" charset="-128"/>
            </a:endParaRPr>
          </a:p>
          <a:p>
            <a:pPr algn="ctr"/>
            <a:endParaRPr lang="ja-JP" altLang="en-US" sz="5400" b="1" dirty="0">
              <a:solidFill>
                <a:schemeClr val="bg1"/>
              </a:solidFill>
              <a:latin typeface="+mj-lt"/>
              <a:ea typeface="游ゴシック" panose="020B0400000000000000" pitchFamily="50" charset="-128"/>
            </a:endParaRPr>
          </a:p>
        </p:txBody>
      </p:sp>
    </p:spTree>
    <p:extLst>
      <p:ext uri="{BB962C8B-B14F-4D97-AF65-F5344CB8AC3E}">
        <p14:creationId xmlns:p14="http://schemas.microsoft.com/office/powerpoint/2010/main" val="2537770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BD1D053-3A64-53BA-424F-CBFDE48B9BCC}"/>
              </a:ext>
            </a:extLst>
          </p:cNvPr>
          <p:cNvSpPr txBox="1"/>
          <p:nvPr/>
        </p:nvSpPr>
        <p:spPr>
          <a:xfrm>
            <a:off x="358259" y="300037"/>
            <a:ext cx="7571303" cy="6415087"/>
          </a:xfrm>
          <a:prstGeom prst="rect">
            <a:avLst/>
          </a:prstGeom>
          <a:noFill/>
          <a:ln>
            <a:noFill/>
          </a:ln>
        </p:spPr>
        <p:txBody>
          <a:bodyPr vert="eaVert" wrap="square" rtlCol="0">
            <a:spAutoFit/>
          </a:bodyPr>
          <a:lstStyle/>
          <a:p>
            <a:pPr>
              <a:defRPr/>
            </a:pPr>
            <a:r>
              <a:rPr lang="ja-JP" altLang="en-US" sz="3200" dirty="0">
                <a:solidFill>
                  <a:prstClr val="black"/>
                </a:solidFill>
                <a:latin typeface="+mj-ea"/>
                <a:ea typeface="+mj-ea"/>
              </a:rPr>
              <a:t>聖人の仰せには、「善悪のふたつ、総じてもつて存知せざるなり。そのゆゑは、如来の御こころに善しとおぼしめすほどにしりとほしたらばこそ、善きをしりたるにてもあらめ、如来の悪しとおぼしめすほどにしりとほしたらばこそ、悪しさをしりたるにてもあらめど、煩悩具足の凡夫、火宅無常の世界は、よろづのこと、みなもつてそらごとたはごと、まことあることなきに、ただ念仏のみぞまことにておはします」とこそ仰せは候ひしか。</a:t>
            </a:r>
            <a:r>
              <a:rPr kumimoji="1" lang="ja-JP" altLang="en-US" sz="28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rPr>
              <a:t>　　　　　　　</a:t>
            </a:r>
            <a:endParaRPr kumimoji="1" lang="en-US" altLang="ja-JP" sz="28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rPr>
              <a:t>　　　　　（</a:t>
            </a:r>
            <a:r>
              <a:rPr kumimoji="1" lang="ja-JP" altLang="en-US" sz="24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rPr>
              <a:t>「共通資料」十六頁</a:t>
            </a:r>
            <a:r>
              <a:rPr kumimoji="1" lang="ja-JP" altLang="en-US" sz="2400" b="1" i="0" u="none" strike="noStrike" kern="1200" cap="none" spc="0" normalizeH="0" baseline="0" noProof="0" dirty="0" smtClean="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rPr>
              <a:t>、</a:t>
            </a:r>
            <a:endParaRPr kumimoji="1" lang="en-US" altLang="ja-JP" sz="2400" b="1" i="0" u="none" strike="noStrike" kern="1200" cap="none" spc="0" normalizeH="0" baseline="0" noProof="0" dirty="0" smtClean="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smtClean="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rPr>
              <a:t>『</a:t>
            </a:r>
            <a:r>
              <a:rPr kumimoji="1" lang="ja-JP" altLang="en-US" sz="24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rPr>
              <a:t>註釈版聖典</a:t>
            </a:r>
            <a:r>
              <a:rPr kumimoji="1" lang="en-US" altLang="ja-JP" sz="24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rPr>
              <a:t>』</a:t>
            </a:r>
            <a:r>
              <a:rPr kumimoji="1" lang="ja-JP" altLang="en-US" sz="24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rPr>
              <a:t>八五三頁）</a:t>
            </a:r>
            <a:r>
              <a:rPr kumimoji="1" lang="ja-JP" altLang="en-US" sz="40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rPr>
              <a:t>　　　　　</a:t>
            </a:r>
            <a:endParaRPr kumimoji="1" lang="en-US" altLang="ja-JP" sz="40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4140283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179E17B-D19A-7F3E-8C20-6AE6C06F2A3E}"/>
              </a:ext>
            </a:extLst>
          </p:cNvPr>
          <p:cNvSpPr txBox="1"/>
          <p:nvPr/>
        </p:nvSpPr>
        <p:spPr>
          <a:xfrm>
            <a:off x="1617345" y="0"/>
            <a:ext cx="5909310" cy="6858000"/>
          </a:xfrm>
          <a:prstGeom prst="rect">
            <a:avLst/>
          </a:prstGeom>
          <a:noFill/>
          <a:ln>
            <a:noFill/>
          </a:ln>
        </p:spPr>
        <p:txBody>
          <a:bodyPr vert="eaVert" wrap="square" rtlCol="0">
            <a:spAutoFit/>
          </a:bodyPr>
          <a:lstStyle/>
          <a:p>
            <a:pPr>
              <a:defRPr/>
            </a:pPr>
            <a:r>
              <a:rPr lang="ja-JP" altLang="en-US" sz="3200" dirty="0">
                <a:solidFill>
                  <a:schemeClr val="tx1"/>
                </a:solidFill>
              </a:rPr>
              <a:t>ひそかに愚案を回らして、ほぼ古今を勘ふるに、先師（親鸞）の口伝の真信に異なることを歎き、後学相続の疑惑あることを思ふに、幸ひに有縁の知識によらずは、いかでか易行の一門に入ることを得んや。まつたく自見の覚語をもつて、他力の宗旨を乱ることなかれ。よつて、故親鸞聖人の御物語の趣、耳の底に留むるところ、いささかこれを注す。ひとへに同心行者の不審を散ぜんがためなりと［云々］。</a:t>
            </a:r>
            <a:endParaRPr lang="en-US" altLang="ja-JP" sz="3200" dirty="0"/>
          </a:p>
          <a:p>
            <a:pPr>
              <a:defRPr/>
            </a:pPr>
            <a:r>
              <a:rPr kumimoji="1" lang="ja-JP" altLang="en-US" sz="20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rPr>
              <a:t>　　　　（「共通資料」</a:t>
            </a:r>
            <a:r>
              <a:rPr kumimoji="1" lang="en-US" altLang="ja-JP" sz="20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rPr>
              <a:t>Ⅰ</a:t>
            </a:r>
            <a:r>
              <a:rPr kumimoji="1" lang="ja-JP" altLang="en-US" sz="20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rPr>
              <a:t>頁、</a:t>
            </a:r>
            <a:r>
              <a:rPr kumimoji="1" lang="en-US" altLang="ja-JP" sz="20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rPr>
              <a:t>『</a:t>
            </a:r>
            <a:r>
              <a:rPr kumimoji="1" lang="ja-JP" altLang="en-US" sz="20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rPr>
              <a:t>註釈版聖典</a:t>
            </a:r>
            <a:r>
              <a:rPr kumimoji="1" lang="en-US" altLang="ja-JP" sz="20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rPr>
              <a:t>』</a:t>
            </a:r>
            <a:r>
              <a:rPr kumimoji="1" lang="ja-JP" altLang="en-US" sz="20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rPr>
              <a:t>八三一頁）　　　　　</a:t>
            </a:r>
            <a:endParaRPr kumimoji="1" lang="en-US" altLang="ja-JP" sz="2000" b="1" i="0" u="none" strike="noStrike" kern="1200" cap="none" spc="0" normalizeH="0" baseline="0" noProof="0" dirty="0">
              <a:ln>
                <a:noFill/>
              </a:ln>
              <a:solidFill>
                <a:prstClr val="black"/>
              </a:solidFill>
              <a:effectLst>
                <a:glow rad="127000">
                  <a:prstClr val="white"/>
                </a:glow>
              </a:effectLst>
              <a:uLnTx/>
              <a:uFillTx/>
              <a:latin typeface="游ゴシック" panose="020B0400000000000000" pitchFamily="50" charset="-128"/>
              <a:ea typeface="游ゴシック" panose="020B0400000000000000" pitchFamily="50" charset="-128"/>
              <a:cs typeface="+mn-cs"/>
            </a:endParaRPr>
          </a:p>
        </p:txBody>
      </p:sp>
      <p:sp>
        <p:nvSpPr>
          <p:cNvPr id="4" name="テキスト ボックス 3">
            <a:extLst>
              <a:ext uri="{FF2B5EF4-FFF2-40B4-BE49-F238E27FC236}">
                <a16:creationId xmlns:a16="http://schemas.microsoft.com/office/drawing/2014/main" id="{6A2DB151-EA54-A3F8-5168-D4750E6D44A3}"/>
              </a:ext>
            </a:extLst>
          </p:cNvPr>
          <p:cNvSpPr txBox="1"/>
          <p:nvPr/>
        </p:nvSpPr>
        <p:spPr>
          <a:xfrm>
            <a:off x="7464310" y="0"/>
            <a:ext cx="738664" cy="6858000"/>
          </a:xfrm>
          <a:prstGeom prst="rect">
            <a:avLst/>
          </a:prstGeom>
          <a:noFill/>
          <a:ln>
            <a:noFill/>
          </a:ln>
        </p:spPr>
        <p:txBody>
          <a:bodyPr vert="eaVert" wrap="square" rtlCol="0">
            <a:spAutoFit/>
          </a:bodyPr>
          <a:lstStyle/>
          <a:p>
            <a:pPr>
              <a:defRPr/>
            </a:pPr>
            <a:r>
              <a:rPr lang="ja-JP" altLang="en-US" sz="3600" dirty="0">
                <a:solidFill>
                  <a:schemeClr val="tx1"/>
                </a:solidFill>
              </a:rPr>
              <a:t>■歎異抄　序</a:t>
            </a:r>
            <a:endParaRPr lang="en-US" altLang="ja-JP" sz="3600" dirty="0">
              <a:solidFill>
                <a:schemeClr val="tx1"/>
              </a:solidFill>
            </a:endParaRPr>
          </a:p>
        </p:txBody>
      </p:sp>
    </p:spTree>
    <p:extLst>
      <p:ext uri="{BB962C8B-B14F-4D97-AF65-F5344CB8AC3E}">
        <p14:creationId xmlns:p14="http://schemas.microsoft.com/office/powerpoint/2010/main" val="3695156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6747" y="3181611"/>
            <a:ext cx="4067253" cy="3676389"/>
          </a:xfrm>
          <a:prstGeom prst="rect">
            <a:avLst/>
          </a:prstGeom>
        </p:spPr>
      </p:pic>
      <p:sp>
        <p:nvSpPr>
          <p:cNvPr id="4" name="角丸四角形吹き出し 3"/>
          <p:cNvSpPr/>
          <p:nvPr/>
        </p:nvSpPr>
        <p:spPr>
          <a:xfrm>
            <a:off x="1277256" y="522992"/>
            <a:ext cx="4135043" cy="5848779"/>
          </a:xfrm>
          <a:custGeom>
            <a:avLst/>
            <a:gdLst>
              <a:gd name="connsiteX0" fmla="*/ 0 w 6109225"/>
              <a:gd name="connsiteY0" fmla="*/ 1018225 h 6531349"/>
              <a:gd name="connsiteX1" fmla="*/ 1018225 w 6109225"/>
              <a:gd name="connsiteY1" fmla="*/ 0 h 6531349"/>
              <a:gd name="connsiteX2" fmla="*/ 3563715 w 6109225"/>
              <a:gd name="connsiteY2" fmla="*/ 0 h 6531349"/>
              <a:gd name="connsiteX3" fmla="*/ 3563715 w 6109225"/>
              <a:gd name="connsiteY3" fmla="*/ 0 h 6531349"/>
              <a:gd name="connsiteX4" fmla="*/ 5091021 w 6109225"/>
              <a:gd name="connsiteY4" fmla="*/ 0 h 6531349"/>
              <a:gd name="connsiteX5" fmla="*/ 5091000 w 6109225"/>
              <a:gd name="connsiteY5" fmla="*/ 0 h 6531349"/>
              <a:gd name="connsiteX6" fmla="*/ 6109225 w 6109225"/>
              <a:gd name="connsiteY6" fmla="*/ 1018225 h 6531349"/>
              <a:gd name="connsiteX7" fmla="*/ 6109225 w 6109225"/>
              <a:gd name="connsiteY7" fmla="*/ 3809954 h 6531349"/>
              <a:gd name="connsiteX8" fmla="*/ 6301971 w 6109225"/>
              <a:gd name="connsiteY8" fmla="*/ 3346990 h 6531349"/>
              <a:gd name="connsiteX9" fmla="*/ 6109225 w 6109225"/>
              <a:gd name="connsiteY9" fmla="*/ 5442791 h 6531349"/>
              <a:gd name="connsiteX10" fmla="*/ 6109225 w 6109225"/>
              <a:gd name="connsiteY10" fmla="*/ 5513124 h 6531349"/>
              <a:gd name="connsiteX11" fmla="*/ 5091000 w 6109225"/>
              <a:gd name="connsiteY11" fmla="*/ 6531349 h 6531349"/>
              <a:gd name="connsiteX12" fmla="*/ 5091021 w 6109225"/>
              <a:gd name="connsiteY12" fmla="*/ 6531349 h 6531349"/>
              <a:gd name="connsiteX13" fmla="*/ 3563715 w 6109225"/>
              <a:gd name="connsiteY13" fmla="*/ 6531349 h 6531349"/>
              <a:gd name="connsiteX14" fmla="*/ 3563715 w 6109225"/>
              <a:gd name="connsiteY14" fmla="*/ 6531349 h 6531349"/>
              <a:gd name="connsiteX15" fmla="*/ 1018225 w 6109225"/>
              <a:gd name="connsiteY15" fmla="*/ 6531349 h 6531349"/>
              <a:gd name="connsiteX16" fmla="*/ 0 w 6109225"/>
              <a:gd name="connsiteY16" fmla="*/ 5513124 h 6531349"/>
              <a:gd name="connsiteX17" fmla="*/ 0 w 6109225"/>
              <a:gd name="connsiteY17" fmla="*/ 5442791 h 6531349"/>
              <a:gd name="connsiteX18" fmla="*/ 0 w 6109225"/>
              <a:gd name="connsiteY18" fmla="*/ 3809954 h 6531349"/>
              <a:gd name="connsiteX19" fmla="*/ 0 w 6109225"/>
              <a:gd name="connsiteY19" fmla="*/ 3809954 h 6531349"/>
              <a:gd name="connsiteX20" fmla="*/ 0 w 6109225"/>
              <a:gd name="connsiteY20" fmla="*/ 1018225 h 6531349"/>
              <a:gd name="connsiteX0" fmla="*/ 0 w 6590070"/>
              <a:gd name="connsiteY0" fmla="*/ 1018225 h 6531349"/>
              <a:gd name="connsiteX1" fmla="*/ 1018225 w 6590070"/>
              <a:gd name="connsiteY1" fmla="*/ 0 h 6531349"/>
              <a:gd name="connsiteX2" fmla="*/ 3563715 w 6590070"/>
              <a:gd name="connsiteY2" fmla="*/ 0 h 6531349"/>
              <a:gd name="connsiteX3" fmla="*/ 3563715 w 6590070"/>
              <a:gd name="connsiteY3" fmla="*/ 0 h 6531349"/>
              <a:gd name="connsiteX4" fmla="*/ 5091021 w 6590070"/>
              <a:gd name="connsiteY4" fmla="*/ 0 h 6531349"/>
              <a:gd name="connsiteX5" fmla="*/ 5091000 w 6590070"/>
              <a:gd name="connsiteY5" fmla="*/ 0 h 6531349"/>
              <a:gd name="connsiteX6" fmla="*/ 6109225 w 6590070"/>
              <a:gd name="connsiteY6" fmla="*/ 1018225 h 6531349"/>
              <a:gd name="connsiteX7" fmla="*/ 6109225 w 6590070"/>
              <a:gd name="connsiteY7" fmla="*/ 3809954 h 6531349"/>
              <a:gd name="connsiteX8" fmla="*/ 6590070 w 6590070"/>
              <a:gd name="connsiteY8" fmla="*/ 5651779 h 6531349"/>
              <a:gd name="connsiteX9" fmla="*/ 6109225 w 6590070"/>
              <a:gd name="connsiteY9" fmla="*/ 5442791 h 6531349"/>
              <a:gd name="connsiteX10" fmla="*/ 6109225 w 6590070"/>
              <a:gd name="connsiteY10" fmla="*/ 5513124 h 6531349"/>
              <a:gd name="connsiteX11" fmla="*/ 5091000 w 6590070"/>
              <a:gd name="connsiteY11" fmla="*/ 6531349 h 6531349"/>
              <a:gd name="connsiteX12" fmla="*/ 5091021 w 6590070"/>
              <a:gd name="connsiteY12" fmla="*/ 6531349 h 6531349"/>
              <a:gd name="connsiteX13" fmla="*/ 3563715 w 6590070"/>
              <a:gd name="connsiteY13" fmla="*/ 6531349 h 6531349"/>
              <a:gd name="connsiteX14" fmla="*/ 3563715 w 6590070"/>
              <a:gd name="connsiteY14" fmla="*/ 6531349 h 6531349"/>
              <a:gd name="connsiteX15" fmla="*/ 1018225 w 6590070"/>
              <a:gd name="connsiteY15" fmla="*/ 6531349 h 6531349"/>
              <a:gd name="connsiteX16" fmla="*/ 0 w 6590070"/>
              <a:gd name="connsiteY16" fmla="*/ 5513124 h 6531349"/>
              <a:gd name="connsiteX17" fmla="*/ 0 w 6590070"/>
              <a:gd name="connsiteY17" fmla="*/ 5442791 h 6531349"/>
              <a:gd name="connsiteX18" fmla="*/ 0 w 6590070"/>
              <a:gd name="connsiteY18" fmla="*/ 3809954 h 6531349"/>
              <a:gd name="connsiteX19" fmla="*/ 0 w 6590070"/>
              <a:gd name="connsiteY19" fmla="*/ 3809954 h 6531349"/>
              <a:gd name="connsiteX20" fmla="*/ 0 w 6590070"/>
              <a:gd name="connsiteY20" fmla="*/ 1018225 h 653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590070" h="6531349">
                <a:moveTo>
                  <a:pt x="0" y="1018225"/>
                </a:moveTo>
                <a:cubicBezTo>
                  <a:pt x="0" y="455875"/>
                  <a:pt x="455875" y="0"/>
                  <a:pt x="1018225" y="0"/>
                </a:cubicBezTo>
                <a:lnTo>
                  <a:pt x="3563715" y="0"/>
                </a:lnTo>
                <a:lnTo>
                  <a:pt x="3563715" y="0"/>
                </a:lnTo>
                <a:lnTo>
                  <a:pt x="5091021" y="0"/>
                </a:lnTo>
                <a:lnTo>
                  <a:pt x="5091000" y="0"/>
                </a:lnTo>
                <a:cubicBezTo>
                  <a:pt x="5653350" y="0"/>
                  <a:pt x="6109225" y="455875"/>
                  <a:pt x="6109225" y="1018225"/>
                </a:cubicBezTo>
                <a:lnTo>
                  <a:pt x="6109225" y="3809954"/>
                </a:lnTo>
                <a:lnTo>
                  <a:pt x="6590070" y="5651779"/>
                </a:lnTo>
                <a:lnTo>
                  <a:pt x="6109225" y="5442791"/>
                </a:lnTo>
                <a:lnTo>
                  <a:pt x="6109225" y="5513124"/>
                </a:lnTo>
                <a:cubicBezTo>
                  <a:pt x="6109225" y="6075474"/>
                  <a:pt x="5653350" y="6531349"/>
                  <a:pt x="5091000" y="6531349"/>
                </a:cubicBezTo>
                <a:lnTo>
                  <a:pt x="5091021" y="6531349"/>
                </a:lnTo>
                <a:lnTo>
                  <a:pt x="3563715" y="6531349"/>
                </a:lnTo>
                <a:lnTo>
                  <a:pt x="3563715" y="6531349"/>
                </a:lnTo>
                <a:lnTo>
                  <a:pt x="1018225" y="6531349"/>
                </a:lnTo>
                <a:cubicBezTo>
                  <a:pt x="455875" y="6531349"/>
                  <a:pt x="0" y="6075474"/>
                  <a:pt x="0" y="5513124"/>
                </a:cubicBezTo>
                <a:lnTo>
                  <a:pt x="0" y="5442791"/>
                </a:lnTo>
                <a:lnTo>
                  <a:pt x="0" y="3809954"/>
                </a:lnTo>
                <a:lnTo>
                  <a:pt x="0" y="3809954"/>
                </a:lnTo>
                <a:lnTo>
                  <a:pt x="0" y="1018225"/>
                </a:lnTo>
                <a:close/>
              </a:path>
            </a:pathLst>
          </a:cu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endParaRPr lang="en-US" altLang="ja-JP" sz="4400" b="1" dirty="0">
              <a:solidFill>
                <a:schemeClr val="tx1"/>
              </a:solidFill>
              <a:latin typeface="游ゴシック" panose="020B0400000000000000" pitchFamily="50" charset="-128"/>
              <a:ea typeface="游ゴシック" panose="020B0400000000000000" pitchFamily="50" charset="-128"/>
            </a:endParaRPr>
          </a:p>
          <a:p>
            <a:r>
              <a:rPr lang="ja-JP" altLang="en-US" sz="4400" b="1" dirty="0">
                <a:solidFill>
                  <a:schemeClr val="tx1"/>
                </a:solidFill>
                <a:latin typeface="游ゴシック" panose="020B0400000000000000" pitchFamily="50" charset="-128"/>
                <a:ea typeface="游ゴシック" panose="020B0400000000000000" pitchFamily="50" charset="-128"/>
              </a:rPr>
              <a:t>何が善であり何が悪であるのか、そのどちらもわたしはまったく知らない。</a:t>
            </a:r>
          </a:p>
        </p:txBody>
      </p:sp>
      <p:sp>
        <p:nvSpPr>
          <p:cNvPr id="6" name="テキスト ボックス 5"/>
          <p:cNvSpPr txBox="1"/>
          <p:nvPr/>
        </p:nvSpPr>
        <p:spPr>
          <a:xfrm>
            <a:off x="7284257" y="131107"/>
            <a:ext cx="1600438" cy="2916893"/>
          </a:xfrm>
          <a:prstGeom prst="rect">
            <a:avLst/>
          </a:prstGeom>
          <a:noFill/>
          <a:ln w="57150" cmpd="dbl">
            <a:solidFill>
              <a:schemeClr val="tx1"/>
            </a:solidFill>
          </a:ln>
        </p:spPr>
        <p:txBody>
          <a:bodyPr vert="eaVert" wrap="square" rtlCol="0">
            <a:spAutoFit/>
          </a:bodyPr>
          <a:lstStyle/>
          <a:p>
            <a:endParaRPr kumimoji="1" lang="en-US" altLang="ja-JP" sz="2400" b="1" dirty="0">
              <a:solidFill>
                <a:schemeClr val="accent1">
                  <a:lumMod val="50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r>
              <a:rPr kumimoji="1" lang="ja-JP" altLang="en-US" sz="4400" b="1" dirty="0">
                <a:solidFill>
                  <a:schemeClr val="accent1">
                    <a:lumMod val="50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聖人の仰せ</a:t>
            </a:r>
            <a:endParaRPr kumimoji="1" lang="en-US" altLang="ja-JP" sz="4400" b="1" dirty="0">
              <a:solidFill>
                <a:schemeClr val="accent1">
                  <a:lumMod val="50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endParaRPr kumimoji="1" lang="ja-JP" altLang="en-US" sz="2400" b="1" dirty="0">
              <a:solidFill>
                <a:schemeClr val="accent1">
                  <a:lumMod val="50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3620117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6747" y="3181611"/>
            <a:ext cx="4067253" cy="3676389"/>
          </a:xfrm>
          <a:prstGeom prst="rect">
            <a:avLst/>
          </a:prstGeom>
        </p:spPr>
      </p:pic>
      <p:sp>
        <p:nvSpPr>
          <p:cNvPr id="4" name="角丸四角形吹き出し 3"/>
          <p:cNvSpPr/>
          <p:nvPr/>
        </p:nvSpPr>
        <p:spPr>
          <a:xfrm>
            <a:off x="406400" y="131107"/>
            <a:ext cx="4554043" cy="6293756"/>
          </a:xfrm>
          <a:custGeom>
            <a:avLst/>
            <a:gdLst>
              <a:gd name="connsiteX0" fmla="*/ 0 w 6109225"/>
              <a:gd name="connsiteY0" fmla="*/ 1018225 h 6531349"/>
              <a:gd name="connsiteX1" fmla="*/ 1018225 w 6109225"/>
              <a:gd name="connsiteY1" fmla="*/ 0 h 6531349"/>
              <a:gd name="connsiteX2" fmla="*/ 3563715 w 6109225"/>
              <a:gd name="connsiteY2" fmla="*/ 0 h 6531349"/>
              <a:gd name="connsiteX3" fmla="*/ 3563715 w 6109225"/>
              <a:gd name="connsiteY3" fmla="*/ 0 h 6531349"/>
              <a:gd name="connsiteX4" fmla="*/ 5091021 w 6109225"/>
              <a:gd name="connsiteY4" fmla="*/ 0 h 6531349"/>
              <a:gd name="connsiteX5" fmla="*/ 5091000 w 6109225"/>
              <a:gd name="connsiteY5" fmla="*/ 0 h 6531349"/>
              <a:gd name="connsiteX6" fmla="*/ 6109225 w 6109225"/>
              <a:gd name="connsiteY6" fmla="*/ 1018225 h 6531349"/>
              <a:gd name="connsiteX7" fmla="*/ 6109225 w 6109225"/>
              <a:gd name="connsiteY7" fmla="*/ 3809954 h 6531349"/>
              <a:gd name="connsiteX8" fmla="*/ 6301971 w 6109225"/>
              <a:gd name="connsiteY8" fmla="*/ 3346990 h 6531349"/>
              <a:gd name="connsiteX9" fmla="*/ 6109225 w 6109225"/>
              <a:gd name="connsiteY9" fmla="*/ 5442791 h 6531349"/>
              <a:gd name="connsiteX10" fmla="*/ 6109225 w 6109225"/>
              <a:gd name="connsiteY10" fmla="*/ 5513124 h 6531349"/>
              <a:gd name="connsiteX11" fmla="*/ 5091000 w 6109225"/>
              <a:gd name="connsiteY11" fmla="*/ 6531349 h 6531349"/>
              <a:gd name="connsiteX12" fmla="*/ 5091021 w 6109225"/>
              <a:gd name="connsiteY12" fmla="*/ 6531349 h 6531349"/>
              <a:gd name="connsiteX13" fmla="*/ 3563715 w 6109225"/>
              <a:gd name="connsiteY13" fmla="*/ 6531349 h 6531349"/>
              <a:gd name="connsiteX14" fmla="*/ 3563715 w 6109225"/>
              <a:gd name="connsiteY14" fmla="*/ 6531349 h 6531349"/>
              <a:gd name="connsiteX15" fmla="*/ 1018225 w 6109225"/>
              <a:gd name="connsiteY15" fmla="*/ 6531349 h 6531349"/>
              <a:gd name="connsiteX16" fmla="*/ 0 w 6109225"/>
              <a:gd name="connsiteY16" fmla="*/ 5513124 h 6531349"/>
              <a:gd name="connsiteX17" fmla="*/ 0 w 6109225"/>
              <a:gd name="connsiteY17" fmla="*/ 5442791 h 6531349"/>
              <a:gd name="connsiteX18" fmla="*/ 0 w 6109225"/>
              <a:gd name="connsiteY18" fmla="*/ 3809954 h 6531349"/>
              <a:gd name="connsiteX19" fmla="*/ 0 w 6109225"/>
              <a:gd name="connsiteY19" fmla="*/ 3809954 h 6531349"/>
              <a:gd name="connsiteX20" fmla="*/ 0 w 6109225"/>
              <a:gd name="connsiteY20" fmla="*/ 1018225 h 6531349"/>
              <a:gd name="connsiteX0" fmla="*/ 0 w 6590070"/>
              <a:gd name="connsiteY0" fmla="*/ 1018225 h 6531349"/>
              <a:gd name="connsiteX1" fmla="*/ 1018225 w 6590070"/>
              <a:gd name="connsiteY1" fmla="*/ 0 h 6531349"/>
              <a:gd name="connsiteX2" fmla="*/ 3563715 w 6590070"/>
              <a:gd name="connsiteY2" fmla="*/ 0 h 6531349"/>
              <a:gd name="connsiteX3" fmla="*/ 3563715 w 6590070"/>
              <a:gd name="connsiteY3" fmla="*/ 0 h 6531349"/>
              <a:gd name="connsiteX4" fmla="*/ 5091021 w 6590070"/>
              <a:gd name="connsiteY4" fmla="*/ 0 h 6531349"/>
              <a:gd name="connsiteX5" fmla="*/ 5091000 w 6590070"/>
              <a:gd name="connsiteY5" fmla="*/ 0 h 6531349"/>
              <a:gd name="connsiteX6" fmla="*/ 6109225 w 6590070"/>
              <a:gd name="connsiteY6" fmla="*/ 1018225 h 6531349"/>
              <a:gd name="connsiteX7" fmla="*/ 6109225 w 6590070"/>
              <a:gd name="connsiteY7" fmla="*/ 3809954 h 6531349"/>
              <a:gd name="connsiteX8" fmla="*/ 6590070 w 6590070"/>
              <a:gd name="connsiteY8" fmla="*/ 5651779 h 6531349"/>
              <a:gd name="connsiteX9" fmla="*/ 6109225 w 6590070"/>
              <a:gd name="connsiteY9" fmla="*/ 5442791 h 6531349"/>
              <a:gd name="connsiteX10" fmla="*/ 6109225 w 6590070"/>
              <a:gd name="connsiteY10" fmla="*/ 5513124 h 6531349"/>
              <a:gd name="connsiteX11" fmla="*/ 5091000 w 6590070"/>
              <a:gd name="connsiteY11" fmla="*/ 6531349 h 6531349"/>
              <a:gd name="connsiteX12" fmla="*/ 5091021 w 6590070"/>
              <a:gd name="connsiteY12" fmla="*/ 6531349 h 6531349"/>
              <a:gd name="connsiteX13" fmla="*/ 3563715 w 6590070"/>
              <a:gd name="connsiteY13" fmla="*/ 6531349 h 6531349"/>
              <a:gd name="connsiteX14" fmla="*/ 3563715 w 6590070"/>
              <a:gd name="connsiteY14" fmla="*/ 6531349 h 6531349"/>
              <a:gd name="connsiteX15" fmla="*/ 1018225 w 6590070"/>
              <a:gd name="connsiteY15" fmla="*/ 6531349 h 6531349"/>
              <a:gd name="connsiteX16" fmla="*/ 0 w 6590070"/>
              <a:gd name="connsiteY16" fmla="*/ 5513124 h 6531349"/>
              <a:gd name="connsiteX17" fmla="*/ 0 w 6590070"/>
              <a:gd name="connsiteY17" fmla="*/ 5442791 h 6531349"/>
              <a:gd name="connsiteX18" fmla="*/ 0 w 6590070"/>
              <a:gd name="connsiteY18" fmla="*/ 3809954 h 6531349"/>
              <a:gd name="connsiteX19" fmla="*/ 0 w 6590070"/>
              <a:gd name="connsiteY19" fmla="*/ 3809954 h 6531349"/>
              <a:gd name="connsiteX20" fmla="*/ 0 w 6590070"/>
              <a:gd name="connsiteY20" fmla="*/ 1018225 h 653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590070" h="6531349">
                <a:moveTo>
                  <a:pt x="0" y="1018225"/>
                </a:moveTo>
                <a:cubicBezTo>
                  <a:pt x="0" y="455875"/>
                  <a:pt x="455875" y="0"/>
                  <a:pt x="1018225" y="0"/>
                </a:cubicBezTo>
                <a:lnTo>
                  <a:pt x="3563715" y="0"/>
                </a:lnTo>
                <a:lnTo>
                  <a:pt x="3563715" y="0"/>
                </a:lnTo>
                <a:lnTo>
                  <a:pt x="5091021" y="0"/>
                </a:lnTo>
                <a:lnTo>
                  <a:pt x="5091000" y="0"/>
                </a:lnTo>
                <a:cubicBezTo>
                  <a:pt x="5653350" y="0"/>
                  <a:pt x="6109225" y="455875"/>
                  <a:pt x="6109225" y="1018225"/>
                </a:cubicBezTo>
                <a:lnTo>
                  <a:pt x="6109225" y="3809954"/>
                </a:lnTo>
                <a:lnTo>
                  <a:pt x="6590070" y="5651779"/>
                </a:lnTo>
                <a:lnTo>
                  <a:pt x="6109225" y="5442791"/>
                </a:lnTo>
                <a:lnTo>
                  <a:pt x="6109225" y="5513124"/>
                </a:lnTo>
                <a:cubicBezTo>
                  <a:pt x="6109225" y="6075474"/>
                  <a:pt x="5653350" y="6531349"/>
                  <a:pt x="5091000" y="6531349"/>
                </a:cubicBezTo>
                <a:lnTo>
                  <a:pt x="5091021" y="6531349"/>
                </a:lnTo>
                <a:lnTo>
                  <a:pt x="3563715" y="6531349"/>
                </a:lnTo>
                <a:lnTo>
                  <a:pt x="3563715" y="6531349"/>
                </a:lnTo>
                <a:lnTo>
                  <a:pt x="1018225" y="6531349"/>
                </a:lnTo>
                <a:cubicBezTo>
                  <a:pt x="455875" y="6531349"/>
                  <a:pt x="0" y="6075474"/>
                  <a:pt x="0" y="5513124"/>
                </a:cubicBezTo>
                <a:lnTo>
                  <a:pt x="0" y="5442791"/>
                </a:lnTo>
                <a:lnTo>
                  <a:pt x="0" y="3809954"/>
                </a:lnTo>
                <a:lnTo>
                  <a:pt x="0" y="3809954"/>
                </a:lnTo>
                <a:lnTo>
                  <a:pt x="0" y="1018225"/>
                </a:lnTo>
                <a:close/>
              </a:path>
            </a:pathLst>
          </a:cu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ja-JP" altLang="en-US" sz="4400" b="1" dirty="0">
                <a:solidFill>
                  <a:schemeClr val="tx1"/>
                </a:solidFill>
                <a:latin typeface="游ゴシック" panose="020B0400000000000000" pitchFamily="50" charset="-128"/>
                <a:ea typeface="游ゴシック" panose="020B0400000000000000" pitchFamily="50" charset="-128"/>
              </a:rPr>
              <a:t>なぜなら、如来がそのおこころで善とお思いになるほどに善を知り尽したのであれば、善を知ったといえるであろうし、</a:t>
            </a:r>
          </a:p>
        </p:txBody>
      </p:sp>
      <p:sp>
        <p:nvSpPr>
          <p:cNvPr id="8" name="テキスト ボックス 7"/>
          <p:cNvSpPr txBox="1"/>
          <p:nvPr/>
        </p:nvSpPr>
        <p:spPr>
          <a:xfrm>
            <a:off x="7284257" y="131107"/>
            <a:ext cx="1600438" cy="2916893"/>
          </a:xfrm>
          <a:prstGeom prst="rect">
            <a:avLst/>
          </a:prstGeom>
          <a:noFill/>
          <a:ln w="57150" cmpd="dbl">
            <a:solidFill>
              <a:schemeClr val="tx1"/>
            </a:solidFill>
          </a:ln>
        </p:spPr>
        <p:txBody>
          <a:bodyPr vert="eaVert" wrap="square" rtlCol="0">
            <a:spAutoFit/>
          </a:bodyPr>
          <a:lstStyle/>
          <a:p>
            <a:endParaRPr kumimoji="1" lang="en-US" altLang="ja-JP" sz="2400" b="1" dirty="0">
              <a:solidFill>
                <a:schemeClr val="accent1">
                  <a:lumMod val="50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r>
              <a:rPr kumimoji="1" lang="ja-JP" altLang="en-US" sz="4400" b="1" dirty="0">
                <a:solidFill>
                  <a:schemeClr val="accent1">
                    <a:lumMod val="50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聖人の仰せ</a:t>
            </a:r>
            <a:endParaRPr kumimoji="1" lang="en-US" altLang="ja-JP" sz="4400" b="1" dirty="0">
              <a:solidFill>
                <a:schemeClr val="accent1">
                  <a:lumMod val="50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endParaRPr kumimoji="1" lang="ja-JP" altLang="en-US" sz="2400" b="1" dirty="0">
              <a:solidFill>
                <a:schemeClr val="accent1">
                  <a:lumMod val="50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p:txBody>
      </p:sp>
      <p:sp>
        <p:nvSpPr>
          <p:cNvPr id="6" name="角丸四角形 5"/>
          <p:cNvSpPr/>
          <p:nvPr/>
        </p:nvSpPr>
        <p:spPr>
          <a:xfrm>
            <a:off x="4844139" y="131107"/>
            <a:ext cx="1123712" cy="4463536"/>
          </a:xfrm>
          <a:prstGeom prst="roundRect">
            <a:avLst/>
          </a:prstGeom>
          <a:solidFill>
            <a:schemeClr val="accent4">
              <a:lumMod val="60000"/>
              <a:lumOff val="40000"/>
            </a:schemeClr>
          </a:solidFill>
          <a:ln>
            <a:solidFill>
              <a:schemeClr val="accent1">
                <a:lumMod val="20000"/>
                <a:lumOff val="80000"/>
              </a:schemeClr>
            </a:solidFill>
          </a:ln>
        </p:spPr>
        <p:txBody>
          <a:bodyPr vert="eaVert" wrap="square" rtlCol="0" anchor="ctr">
            <a:spAutoFit/>
          </a:bodyPr>
          <a:lstStyle/>
          <a:p>
            <a:r>
              <a:rPr lang="ja-JP" altLang="en-US" sz="5400" b="1" dirty="0">
                <a:ln w="0"/>
                <a:solidFill>
                  <a:srgbClr val="FF0000"/>
                </a:solidFill>
                <a:effectLst>
                  <a:glow rad="127000">
                    <a:schemeClr val="bg1"/>
                  </a:glow>
                  <a:outerShdw blurRad="38100" dist="19050" dir="2700000" algn="tl" rotWithShape="0">
                    <a:schemeClr val="dk1">
                      <a:alpha val="40000"/>
                    </a:schemeClr>
                  </a:outerShdw>
                </a:effectLst>
                <a:latin typeface="游ゴシック" panose="020B0400000000000000" pitchFamily="50" charset="-128"/>
                <a:ea typeface="游ゴシック" panose="020B0400000000000000" pitchFamily="50" charset="-128"/>
              </a:rPr>
              <a:t>如来の真実</a:t>
            </a:r>
            <a:endParaRPr kumimoji="1" lang="ja-JP" altLang="en-US" sz="5400" b="1" dirty="0">
              <a:ln w="0"/>
              <a:solidFill>
                <a:srgbClr val="FF0000"/>
              </a:solidFill>
              <a:effectLst>
                <a:glow rad="127000">
                  <a:schemeClr val="bg1"/>
                </a:glow>
                <a:outerShdw blurRad="38100" dist="19050" dir="2700000" algn="tl" rotWithShape="0">
                  <a:schemeClr val="dk1">
                    <a:alpha val="40000"/>
                  </a:schemeClr>
                </a:outerShdw>
              </a:effectLst>
              <a:latin typeface="游ゴシック" panose="020B0400000000000000" pitchFamily="50" charset="-128"/>
              <a:ea typeface="游ゴシック" panose="020B0400000000000000" pitchFamily="50" charset="-128"/>
            </a:endParaRPr>
          </a:p>
        </p:txBody>
      </p:sp>
    </p:spTree>
    <p:custDataLst>
      <p:tags r:id="rId1"/>
    </p:custDataLst>
    <p:extLst>
      <p:ext uri="{BB962C8B-B14F-4D97-AF65-F5344CB8AC3E}">
        <p14:creationId xmlns:p14="http://schemas.microsoft.com/office/powerpoint/2010/main" val="1762134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747" y="3181611"/>
            <a:ext cx="4067253" cy="3676389"/>
          </a:xfrm>
          <a:prstGeom prst="rect">
            <a:avLst/>
          </a:prstGeom>
        </p:spPr>
      </p:pic>
      <p:sp>
        <p:nvSpPr>
          <p:cNvPr id="4" name="角丸四角形吹き出し 3"/>
          <p:cNvSpPr/>
          <p:nvPr/>
        </p:nvSpPr>
        <p:spPr>
          <a:xfrm>
            <a:off x="1073678" y="131107"/>
            <a:ext cx="3654157" cy="6293756"/>
          </a:xfrm>
          <a:custGeom>
            <a:avLst/>
            <a:gdLst>
              <a:gd name="connsiteX0" fmla="*/ 0 w 6109225"/>
              <a:gd name="connsiteY0" fmla="*/ 1018225 h 6531349"/>
              <a:gd name="connsiteX1" fmla="*/ 1018225 w 6109225"/>
              <a:gd name="connsiteY1" fmla="*/ 0 h 6531349"/>
              <a:gd name="connsiteX2" fmla="*/ 3563715 w 6109225"/>
              <a:gd name="connsiteY2" fmla="*/ 0 h 6531349"/>
              <a:gd name="connsiteX3" fmla="*/ 3563715 w 6109225"/>
              <a:gd name="connsiteY3" fmla="*/ 0 h 6531349"/>
              <a:gd name="connsiteX4" fmla="*/ 5091021 w 6109225"/>
              <a:gd name="connsiteY4" fmla="*/ 0 h 6531349"/>
              <a:gd name="connsiteX5" fmla="*/ 5091000 w 6109225"/>
              <a:gd name="connsiteY5" fmla="*/ 0 h 6531349"/>
              <a:gd name="connsiteX6" fmla="*/ 6109225 w 6109225"/>
              <a:gd name="connsiteY6" fmla="*/ 1018225 h 6531349"/>
              <a:gd name="connsiteX7" fmla="*/ 6109225 w 6109225"/>
              <a:gd name="connsiteY7" fmla="*/ 3809954 h 6531349"/>
              <a:gd name="connsiteX8" fmla="*/ 6301971 w 6109225"/>
              <a:gd name="connsiteY8" fmla="*/ 3346990 h 6531349"/>
              <a:gd name="connsiteX9" fmla="*/ 6109225 w 6109225"/>
              <a:gd name="connsiteY9" fmla="*/ 5442791 h 6531349"/>
              <a:gd name="connsiteX10" fmla="*/ 6109225 w 6109225"/>
              <a:gd name="connsiteY10" fmla="*/ 5513124 h 6531349"/>
              <a:gd name="connsiteX11" fmla="*/ 5091000 w 6109225"/>
              <a:gd name="connsiteY11" fmla="*/ 6531349 h 6531349"/>
              <a:gd name="connsiteX12" fmla="*/ 5091021 w 6109225"/>
              <a:gd name="connsiteY12" fmla="*/ 6531349 h 6531349"/>
              <a:gd name="connsiteX13" fmla="*/ 3563715 w 6109225"/>
              <a:gd name="connsiteY13" fmla="*/ 6531349 h 6531349"/>
              <a:gd name="connsiteX14" fmla="*/ 3563715 w 6109225"/>
              <a:gd name="connsiteY14" fmla="*/ 6531349 h 6531349"/>
              <a:gd name="connsiteX15" fmla="*/ 1018225 w 6109225"/>
              <a:gd name="connsiteY15" fmla="*/ 6531349 h 6531349"/>
              <a:gd name="connsiteX16" fmla="*/ 0 w 6109225"/>
              <a:gd name="connsiteY16" fmla="*/ 5513124 h 6531349"/>
              <a:gd name="connsiteX17" fmla="*/ 0 w 6109225"/>
              <a:gd name="connsiteY17" fmla="*/ 5442791 h 6531349"/>
              <a:gd name="connsiteX18" fmla="*/ 0 w 6109225"/>
              <a:gd name="connsiteY18" fmla="*/ 3809954 h 6531349"/>
              <a:gd name="connsiteX19" fmla="*/ 0 w 6109225"/>
              <a:gd name="connsiteY19" fmla="*/ 3809954 h 6531349"/>
              <a:gd name="connsiteX20" fmla="*/ 0 w 6109225"/>
              <a:gd name="connsiteY20" fmla="*/ 1018225 h 6531349"/>
              <a:gd name="connsiteX0" fmla="*/ 0 w 6590070"/>
              <a:gd name="connsiteY0" fmla="*/ 1018225 h 6531349"/>
              <a:gd name="connsiteX1" fmla="*/ 1018225 w 6590070"/>
              <a:gd name="connsiteY1" fmla="*/ 0 h 6531349"/>
              <a:gd name="connsiteX2" fmla="*/ 3563715 w 6590070"/>
              <a:gd name="connsiteY2" fmla="*/ 0 h 6531349"/>
              <a:gd name="connsiteX3" fmla="*/ 3563715 w 6590070"/>
              <a:gd name="connsiteY3" fmla="*/ 0 h 6531349"/>
              <a:gd name="connsiteX4" fmla="*/ 5091021 w 6590070"/>
              <a:gd name="connsiteY4" fmla="*/ 0 h 6531349"/>
              <a:gd name="connsiteX5" fmla="*/ 5091000 w 6590070"/>
              <a:gd name="connsiteY5" fmla="*/ 0 h 6531349"/>
              <a:gd name="connsiteX6" fmla="*/ 6109225 w 6590070"/>
              <a:gd name="connsiteY6" fmla="*/ 1018225 h 6531349"/>
              <a:gd name="connsiteX7" fmla="*/ 6109225 w 6590070"/>
              <a:gd name="connsiteY7" fmla="*/ 3809954 h 6531349"/>
              <a:gd name="connsiteX8" fmla="*/ 6590070 w 6590070"/>
              <a:gd name="connsiteY8" fmla="*/ 5651779 h 6531349"/>
              <a:gd name="connsiteX9" fmla="*/ 6109225 w 6590070"/>
              <a:gd name="connsiteY9" fmla="*/ 5442791 h 6531349"/>
              <a:gd name="connsiteX10" fmla="*/ 6109225 w 6590070"/>
              <a:gd name="connsiteY10" fmla="*/ 5513124 h 6531349"/>
              <a:gd name="connsiteX11" fmla="*/ 5091000 w 6590070"/>
              <a:gd name="connsiteY11" fmla="*/ 6531349 h 6531349"/>
              <a:gd name="connsiteX12" fmla="*/ 5091021 w 6590070"/>
              <a:gd name="connsiteY12" fmla="*/ 6531349 h 6531349"/>
              <a:gd name="connsiteX13" fmla="*/ 3563715 w 6590070"/>
              <a:gd name="connsiteY13" fmla="*/ 6531349 h 6531349"/>
              <a:gd name="connsiteX14" fmla="*/ 3563715 w 6590070"/>
              <a:gd name="connsiteY14" fmla="*/ 6531349 h 6531349"/>
              <a:gd name="connsiteX15" fmla="*/ 1018225 w 6590070"/>
              <a:gd name="connsiteY15" fmla="*/ 6531349 h 6531349"/>
              <a:gd name="connsiteX16" fmla="*/ 0 w 6590070"/>
              <a:gd name="connsiteY16" fmla="*/ 5513124 h 6531349"/>
              <a:gd name="connsiteX17" fmla="*/ 0 w 6590070"/>
              <a:gd name="connsiteY17" fmla="*/ 5442791 h 6531349"/>
              <a:gd name="connsiteX18" fmla="*/ 0 w 6590070"/>
              <a:gd name="connsiteY18" fmla="*/ 3809954 h 6531349"/>
              <a:gd name="connsiteX19" fmla="*/ 0 w 6590070"/>
              <a:gd name="connsiteY19" fmla="*/ 3809954 h 6531349"/>
              <a:gd name="connsiteX20" fmla="*/ 0 w 6590070"/>
              <a:gd name="connsiteY20" fmla="*/ 1018225 h 653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590070" h="6531349">
                <a:moveTo>
                  <a:pt x="0" y="1018225"/>
                </a:moveTo>
                <a:cubicBezTo>
                  <a:pt x="0" y="455875"/>
                  <a:pt x="455875" y="0"/>
                  <a:pt x="1018225" y="0"/>
                </a:cubicBezTo>
                <a:lnTo>
                  <a:pt x="3563715" y="0"/>
                </a:lnTo>
                <a:lnTo>
                  <a:pt x="3563715" y="0"/>
                </a:lnTo>
                <a:lnTo>
                  <a:pt x="5091021" y="0"/>
                </a:lnTo>
                <a:lnTo>
                  <a:pt x="5091000" y="0"/>
                </a:lnTo>
                <a:cubicBezTo>
                  <a:pt x="5653350" y="0"/>
                  <a:pt x="6109225" y="455875"/>
                  <a:pt x="6109225" y="1018225"/>
                </a:cubicBezTo>
                <a:lnTo>
                  <a:pt x="6109225" y="3809954"/>
                </a:lnTo>
                <a:lnTo>
                  <a:pt x="6590070" y="5651779"/>
                </a:lnTo>
                <a:lnTo>
                  <a:pt x="6109225" y="5442791"/>
                </a:lnTo>
                <a:lnTo>
                  <a:pt x="6109225" y="5513124"/>
                </a:lnTo>
                <a:cubicBezTo>
                  <a:pt x="6109225" y="6075474"/>
                  <a:pt x="5653350" y="6531349"/>
                  <a:pt x="5091000" y="6531349"/>
                </a:cubicBezTo>
                <a:lnTo>
                  <a:pt x="5091021" y="6531349"/>
                </a:lnTo>
                <a:lnTo>
                  <a:pt x="3563715" y="6531349"/>
                </a:lnTo>
                <a:lnTo>
                  <a:pt x="3563715" y="6531349"/>
                </a:lnTo>
                <a:lnTo>
                  <a:pt x="1018225" y="6531349"/>
                </a:lnTo>
                <a:cubicBezTo>
                  <a:pt x="455875" y="6531349"/>
                  <a:pt x="0" y="6075474"/>
                  <a:pt x="0" y="5513124"/>
                </a:cubicBezTo>
                <a:lnTo>
                  <a:pt x="0" y="5442791"/>
                </a:lnTo>
                <a:lnTo>
                  <a:pt x="0" y="3809954"/>
                </a:lnTo>
                <a:lnTo>
                  <a:pt x="0" y="3809954"/>
                </a:lnTo>
                <a:lnTo>
                  <a:pt x="0" y="1018225"/>
                </a:lnTo>
                <a:close/>
              </a:path>
            </a:pathLst>
          </a:cu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ja-JP" altLang="en-US" sz="4400" b="1" dirty="0">
                <a:solidFill>
                  <a:schemeClr val="tx1"/>
                </a:solidFill>
                <a:latin typeface="游ゴシック" panose="020B0400000000000000" pitchFamily="50" charset="-128"/>
                <a:ea typeface="游ゴシック" panose="020B0400000000000000" pitchFamily="50" charset="-128"/>
              </a:rPr>
              <a:t>また如来が悪とお思いになるほどに悪を知り尽したのであれば、悪を知ったといえるからである。</a:t>
            </a:r>
          </a:p>
        </p:txBody>
      </p:sp>
      <p:sp>
        <p:nvSpPr>
          <p:cNvPr id="5" name="角丸四角形 4"/>
          <p:cNvSpPr/>
          <p:nvPr/>
        </p:nvSpPr>
        <p:spPr>
          <a:xfrm>
            <a:off x="4844139" y="131107"/>
            <a:ext cx="1123712" cy="4463536"/>
          </a:xfrm>
          <a:prstGeom prst="roundRect">
            <a:avLst/>
          </a:prstGeom>
          <a:solidFill>
            <a:schemeClr val="accent4">
              <a:lumMod val="60000"/>
              <a:lumOff val="40000"/>
            </a:schemeClr>
          </a:solidFill>
          <a:ln>
            <a:solidFill>
              <a:schemeClr val="accent1">
                <a:lumMod val="20000"/>
                <a:lumOff val="80000"/>
              </a:schemeClr>
            </a:solidFill>
          </a:ln>
        </p:spPr>
        <p:txBody>
          <a:bodyPr vert="eaVert" wrap="square" rtlCol="0" anchor="ctr">
            <a:spAutoFit/>
          </a:bodyPr>
          <a:lstStyle/>
          <a:p>
            <a:r>
              <a:rPr lang="ja-JP" altLang="en-US" sz="5400" b="1" dirty="0">
                <a:ln w="0"/>
                <a:solidFill>
                  <a:srgbClr val="FF0000"/>
                </a:solidFill>
                <a:effectLst>
                  <a:glow rad="127000">
                    <a:schemeClr val="bg1"/>
                  </a:glow>
                  <a:outerShdw blurRad="38100" dist="19050" dir="2700000" algn="tl" rotWithShape="0">
                    <a:schemeClr val="dk1">
                      <a:alpha val="40000"/>
                    </a:schemeClr>
                  </a:outerShdw>
                </a:effectLst>
                <a:latin typeface="游ゴシック" panose="020B0400000000000000" pitchFamily="50" charset="-128"/>
                <a:ea typeface="游ゴシック" panose="020B0400000000000000" pitchFamily="50" charset="-128"/>
              </a:rPr>
              <a:t>如来の真実</a:t>
            </a:r>
            <a:endParaRPr kumimoji="1" lang="ja-JP" altLang="en-US" sz="5400" b="1" dirty="0">
              <a:ln w="0"/>
              <a:solidFill>
                <a:srgbClr val="FF0000"/>
              </a:solidFill>
              <a:effectLst>
                <a:glow rad="127000">
                  <a:schemeClr val="bg1"/>
                </a:glow>
                <a:outerShdw blurRad="38100" dist="19050" dir="2700000" algn="tl" rotWithShape="0">
                  <a:schemeClr val="dk1">
                    <a:alpha val="40000"/>
                  </a:schemeClr>
                </a:outerShdw>
              </a:effectLst>
              <a:latin typeface="游ゴシック" panose="020B0400000000000000" pitchFamily="50" charset="-128"/>
              <a:ea typeface="游ゴシック" panose="020B0400000000000000" pitchFamily="50" charset="-128"/>
            </a:endParaRPr>
          </a:p>
        </p:txBody>
      </p:sp>
      <p:sp>
        <p:nvSpPr>
          <p:cNvPr id="8" name="テキスト ボックス 7"/>
          <p:cNvSpPr txBox="1"/>
          <p:nvPr/>
        </p:nvSpPr>
        <p:spPr>
          <a:xfrm>
            <a:off x="7284257" y="131107"/>
            <a:ext cx="1600438" cy="2916893"/>
          </a:xfrm>
          <a:prstGeom prst="rect">
            <a:avLst/>
          </a:prstGeom>
          <a:noFill/>
          <a:ln w="57150" cmpd="dbl">
            <a:solidFill>
              <a:schemeClr val="tx1"/>
            </a:solidFill>
          </a:ln>
        </p:spPr>
        <p:txBody>
          <a:bodyPr vert="eaVert" wrap="square" rtlCol="0">
            <a:spAutoFit/>
          </a:bodyPr>
          <a:lstStyle/>
          <a:p>
            <a:endParaRPr kumimoji="1" lang="en-US" altLang="ja-JP" sz="2400" b="1" dirty="0">
              <a:solidFill>
                <a:schemeClr val="accent1">
                  <a:lumMod val="50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r>
              <a:rPr kumimoji="1" lang="ja-JP" altLang="en-US" sz="4400" b="1" dirty="0">
                <a:solidFill>
                  <a:schemeClr val="accent1">
                    <a:lumMod val="50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聖人の仰せ</a:t>
            </a:r>
            <a:endParaRPr kumimoji="1" lang="en-US" altLang="ja-JP" sz="4400" b="1" dirty="0">
              <a:solidFill>
                <a:schemeClr val="accent1">
                  <a:lumMod val="50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endParaRPr kumimoji="1" lang="ja-JP" altLang="en-US" sz="2400" b="1" dirty="0">
              <a:solidFill>
                <a:schemeClr val="accent1">
                  <a:lumMod val="50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016219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6747" y="3181611"/>
            <a:ext cx="4067253" cy="3676389"/>
          </a:xfrm>
          <a:prstGeom prst="rect">
            <a:avLst/>
          </a:prstGeom>
        </p:spPr>
      </p:pic>
      <p:sp>
        <p:nvSpPr>
          <p:cNvPr id="4" name="角丸四角形吹き出し 3"/>
          <p:cNvSpPr/>
          <p:nvPr/>
        </p:nvSpPr>
        <p:spPr>
          <a:xfrm>
            <a:off x="1538514" y="131107"/>
            <a:ext cx="3421929" cy="6293756"/>
          </a:xfrm>
          <a:custGeom>
            <a:avLst/>
            <a:gdLst>
              <a:gd name="connsiteX0" fmla="*/ 0 w 6109225"/>
              <a:gd name="connsiteY0" fmla="*/ 1018225 h 6531349"/>
              <a:gd name="connsiteX1" fmla="*/ 1018225 w 6109225"/>
              <a:gd name="connsiteY1" fmla="*/ 0 h 6531349"/>
              <a:gd name="connsiteX2" fmla="*/ 3563715 w 6109225"/>
              <a:gd name="connsiteY2" fmla="*/ 0 h 6531349"/>
              <a:gd name="connsiteX3" fmla="*/ 3563715 w 6109225"/>
              <a:gd name="connsiteY3" fmla="*/ 0 h 6531349"/>
              <a:gd name="connsiteX4" fmla="*/ 5091021 w 6109225"/>
              <a:gd name="connsiteY4" fmla="*/ 0 h 6531349"/>
              <a:gd name="connsiteX5" fmla="*/ 5091000 w 6109225"/>
              <a:gd name="connsiteY5" fmla="*/ 0 h 6531349"/>
              <a:gd name="connsiteX6" fmla="*/ 6109225 w 6109225"/>
              <a:gd name="connsiteY6" fmla="*/ 1018225 h 6531349"/>
              <a:gd name="connsiteX7" fmla="*/ 6109225 w 6109225"/>
              <a:gd name="connsiteY7" fmla="*/ 3809954 h 6531349"/>
              <a:gd name="connsiteX8" fmla="*/ 6301971 w 6109225"/>
              <a:gd name="connsiteY8" fmla="*/ 3346990 h 6531349"/>
              <a:gd name="connsiteX9" fmla="*/ 6109225 w 6109225"/>
              <a:gd name="connsiteY9" fmla="*/ 5442791 h 6531349"/>
              <a:gd name="connsiteX10" fmla="*/ 6109225 w 6109225"/>
              <a:gd name="connsiteY10" fmla="*/ 5513124 h 6531349"/>
              <a:gd name="connsiteX11" fmla="*/ 5091000 w 6109225"/>
              <a:gd name="connsiteY11" fmla="*/ 6531349 h 6531349"/>
              <a:gd name="connsiteX12" fmla="*/ 5091021 w 6109225"/>
              <a:gd name="connsiteY12" fmla="*/ 6531349 h 6531349"/>
              <a:gd name="connsiteX13" fmla="*/ 3563715 w 6109225"/>
              <a:gd name="connsiteY13" fmla="*/ 6531349 h 6531349"/>
              <a:gd name="connsiteX14" fmla="*/ 3563715 w 6109225"/>
              <a:gd name="connsiteY14" fmla="*/ 6531349 h 6531349"/>
              <a:gd name="connsiteX15" fmla="*/ 1018225 w 6109225"/>
              <a:gd name="connsiteY15" fmla="*/ 6531349 h 6531349"/>
              <a:gd name="connsiteX16" fmla="*/ 0 w 6109225"/>
              <a:gd name="connsiteY16" fmla="*/ 5513124 h 6531349"/>
              <a:gd name="connsiteX17" fmla="*/ 0 w 6109225"/>
              <a:gd name="connsiteY17" fmla="*/ 5442791 h 6531349"/>
              <a:gd name="connsiteX18" fmla="*/ 0 w 6109225"/>
              <a:gd name="connsiteY18" fmla="*/ 3809954 h 6531349"/>
              <a:gd name="connsiteX19" fmla="*/ 0 w 6109225"/>
              <a:gd name="connsiteY19" fmla="*/ 3809954 h 6531349"/>
              <a:gd name="connsiteX20" fmla="*/ 0 w 6109225"/>
              <a:gd name="connsiteY20" fmla="*/ 1018225 h 6531349"/>
              <a:gd name="connsiteX0" fmla="*/ 0 w 6590070"/>
              <a:gd name="connsiteY0" fmla="*/ 1018225 h 6531349"/>
              <a:gd name="connsiteX1" fmla="*/ 1018225 w 6590070"/>
              <a:gd name="connsiteY1" fmla="*/ 0 h 6531349"/>
              <a:gd name="connsiteX2" fmla="*/ 3563715 w 6590070"/>
              <a:gd name="connsiteY2" fmla="*/ 0 h 6531349"/>
              <a:gd name="connsiteX3" fmla="*/ 3563715 w 6590070"/>
              <a:gd name="connsiteY3" fmla="*/ 0 h 6531349"/>
              <a:gd name="connsiteX4" fmla="*/ 5091021 w 6590070"/>
              <a:gd name="connsiteY4" fmla="*/ 0 h 6531349"/>
              <a:gd name="connsiteX5" fmla="*/ 5091000 w 6590070"/>
              <a:gd name="connsiteY5" fmla="*/ 0 h 6531349"/>
              <a:gd name="connsiteX6" fmla="*/ 6109225 w 6590070"/>
              <a:gd name="connsiteY6" fmla="*/ 1018225 h 6531349"/>
              <a:gd name="connsiteX7" fmla="*/ 6109225 w 6590070"/>
              <a:gd name="connsiteY7" fmla="*/ 3809954 h 6531349"/>
              <a:gd name="connsiteX8" fmla="*/ 6590070 w 6590070"/>
              <a:gd name="connsiteY8" fmla="*/ 5651779 h 6531349"/>
              <a:gd name="connsiteX9" fmla="*/ 6109225 w 6590070"/>
              <a:gd name="connsiteY9" fmla="*/ 5442791 h 6531349"/>
              <a:gd name="connsiteX10" fmla="*/ 6109225 w 6590070"/>
              <a:gd name="connsiteY10" fmla="*/ 5513124 h 6531349"/>
              <a:gd name="connsiteX11" fmla="*/ 5091000 w 6590070"/>
              <a:gd name="connsiteY11" fmla="*/ 6531349 h 6531349"/>
              <a:gd name="connsiteX12" fmla="*/ 5091021 w 6590070"/>
              <a:gd name="connsiteY12" fmla="*/ 6531349 h 6531349"/>
              <a:gd name="connsiteX13" fmla="*/ 3563715 w 6590070"/>
              <a:gd name="connsiteY13" fmla="*/ 6531349 h 6531349"/>
              <a:gd name="connsiteX14" fmla="*/ 3563715 w 6590070"/>
              <a:gd name="connsiteY14" fmla="*/ 6531349 h 6531349"/>
              <a:gd name="connsiteX15" fmla="*/ 1018225 w 6590070"/>
              <a:gd name="connsiteY15" fmla="*/ 6531349 h 6531349"/>
              <a:gd name="connsiteX16" fmla="*/ 0 w 6590070"/>
              <a:gd name="connsiteY16" fmla="*/ 5513124 h 6531349"/>
              <a:gd name="connsiteX17" fmla="*/ 0 w 6590070"/>
              <a:gd name="connsiteY17" fmla="*/ 5442791 h 6531349"/>
              <a:gd name="connsiteX18" fmla="*/ 0 w 6590070"/>
              <a:gd name="connsiteY18" fmla="*/ 3809954 h 6531349"/>
              <a:gd name="connsiteX19" fmla="*/ 0 w 6590070"/>
              <a:gd name="connsiteY19" fmla="*/ 3809954 h 6531349"/>
              <a:gd name="connsiteX20" fmla="*/ 0 w 6590070"/>
              <a:gd name="connsiteY20" fmla="*/ 1018225 h 653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590070" h="6531349">
                <a:moveTo>
                  <a:pt x="0" y="1018225"/>
                </a:moveTo>
                <a:cubicBezTo>
                  <a:pt x="0" y="455875"/>
                  <a:pt x="455875" y="0"/>
                  <a:pt x="1018225" y="0"/>
                </a:cubicBezTo>
                <a:lnTo>
                  <a:pt x="3563715" y="0"/>
                </a:lnTo>
                <a:lnTo>
                  <a:pt x="3563715" y="0"/>
                </a:lnTo>
                <a:lnTo>
                  <a:pt x="5091021" y="0"/>
                </a:lnTo>
                <a:lnTo>
                  <a:pt x="5091000" y="0"/>
                </a:lnTo>
                <a:cubicBezTo>
                  <a:pt x="5653350" y="0"/>
                  <a:pt x="6109225" y="455875"/>
                  <a:pt x="6109225" y="1018225"/>
                </a:cubicBezTo>
                <a:lnTo>
                  <a:pt x="6109225" y="3809954"/>
                </a:lnTo>
                <a:lnTo>
                  <a:pt x="6590070" y="5651779"/>
                </a:lnTo>
                <a:lnTo>
                  <a:pt x="6109225" y="5442791"/>
                </a:lnTo>
                <a:lnTo>
                  <a:pt x="6109225" y="5513124"/>
                </a:lnTo>
                <a:cubicBezTo>
                  <a:pt x="6109225" y="6075474"/>
                  <a:pt x="5653350" y="6531349"/>
                  <a:pt x="5091000" y="6531349"/>
                </a:cubicBezTo>
                <a:lnTo>
                  <a:pt x="5091021" y="6531349"/>
                </a:lnTo>
                <a:lnTo>
                  <a:pt x="3563715" y="6531349"/>
                </a:lnTo>
                <a:lnTo>
                  <a:pt x="3563715" y="6531349"/>
                </a:lnTo>
                <a:lnTo>
                  <a:pt x="1018225" y="6531349"/>
                </a:lnTo>
                <a:cubicBezTo>
                  <a:pt x="455875" y="6531349"/>
                  <a:pt x="0" y="6075474"/>
                  <a:pt x="0" y="5513124"/>
                </a:cubicBezTo>
                <a:lnTo>
                  <a:pt x="0" y="5442791"/>
                </a:lnTo>
                <a:lnTo>
                  <a:pt x="0" y="3809954"/>
                </a:lnTo>
                <a:lnTo>
                  <a:pt x="0" y="3809954"/>
                </a:lnTo>
                <a:lnTo>
                  <a:pt x="0" y="1018225"/>
                </a:lnTo>
                <a:close/>
              </a:path>
            </a:pathLst>
          </a:cu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ja-JP" altLang="en-US" sz="4400" b="1" dirty="0">
                <a:solidFill>
                  <a:schemeClr val="tx1"/>
                </a:solidFill>
                <a:latin typeface="游ゴシック" panose="020B0400000000000000" pitchFamily="50" charset="-128"/>
                <a:ea typeface="游ゴシック" panose="020B0400000000000000" pitchFamily="50" charset="-128"/>
              </a:rPr>
              <a:t>しかしながら、わたしどもはあらゆる煩悩をそなえた凡夫であり、</a:t>
            </a:r>
          </a:p>
        </p:txBody>
      </p:sp>
      <p:sp>
        <p:nvSpPr>
          <p:cNvPr id="8" name="テキスト ボックス 7"/>
          <p:cNvSpPr txBox="1"/>
          <p:nvPr/>
        </p:nvSpPr>
        <p:spPr>
          <a:xfrm>
            <a:off x="7284257" y="131107"/>
            <a:ext cx="1600438" cy="2916893"/>
          </a:xfrm>
          <a:prstGeom prst="rect">
            <a:avLst/>
          </a:prstGeom>
          <a:noFill/>
          <a:ln w="57150" cmpd="dbl">
            <a:solidFill>
              <a:schemeClr val="tx1"/>
            </a:solidFill>
          </a:ln>
        </p:spPr>
        <p:txBody>
          <a:bodyPr vert="eaVert" wrap="square" rtlCol="0">
            <a:spAutoFit/>
          </a:bodyPr>
          <a:lstStyle/>
          <a:p>
            <a:endParaRPr kumimoji="1" lang="en-US" altLang="ja-JP" sz="2400" b="1" dirty="0">
              <a:solidFill>
                <a:schemeClr val="accent1">
                  <a:lumMod val="50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r>
              <a:rPr kumimoji="1" lang="ja-JP" altLang="en-US" sz="4400" b="1" dirty="0">
                <a:solidFill>
                  <a:schemeClr val="accent1">
                    <a:lumMod val="50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聖人の仰せ</a:t>
            </a:r>
            <a:endParaRPr kumimoji="1" lang="en-US" altLang="ja-JP" sz="4400" b="1" dirty="0">
              <a:solidFill>
                <a:schemeClr val="accent1">
                  <a:lumMod val="50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endParaRPr kumimoji="1" lang="ja-JP" altLang="en-US" sz="2400" b="1" dirty="0">
              <a:solidFill>
                <a:schemeClr val="accent1">
                  <a:lumMod val="50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p:txBody>
      </p:sp>
      <p:sp>
        <p:nvSpPr>
          <p:cNvPr id="6" name="角丸四角形 5"/>
          <p:cNvSpPr/>
          <p:nvPr/>
        </p:nvSpPr>
        <p:spPr>
          <a:xfrm>
            <a:off x="4960443" y="131107"/>
            <a:ext cx="1123712" cy="5036836"/>
          </a:xfrm>
          <a:prstGeom prst="roundRect">
            <a:avLst/>
          </a:prstGeom>
          <a:solidFill>
            <a:schemeClr val="accent4">
              <a:lumMod val="60000"/>
              <a:lumOff val="40000"/>
            </a:schemeClr>
          </a:solidFill>
          <a:ln>
            <a:solidFill>
              <a:schemeClr val="accent1">
                <a:lumMod val="20000"/>
                <a:lumOff val="80000"/>
              </a:schemeClr>
            </a:solidFill>
          </a:ln>
        </p:spPr>
        <p:txBody>
          <a:bodyPr vert="eaVert" wrap="square" rtlCol="0" anchor="ctr">
            <a:spAutoFit/>
          </a:bodyPr>
          <a:lstStyle/>
          <a:p>
            <a:r>
              <a:rPr lang="ja-JP" altLang="en-US" sz="5400" b="1" dirty="0">
                <a:solidFill>
                  <a:schemeClr val="accent1">
                    <a:lumMod val="50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凡夫のいつわり </a:t>
            </a:r>
          </a:p>
        </p:txBody>
      </p:sp>
    </p:spTree>
    <p:custDataLst>
      <p:tags r:id="rId1"/>
    </p:custDataLst>
    <p:extLst>
      <p:ext uri="{BB962C8B-B14F-4D97-AF65-F5344CB8AC3E}">
        <p14:creationId xmlns:p14="http://schemas.microsoft.com/office/powerpoint/2010/main" val="3273377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747" y="3181611"/>
            <a:ext cx="4067253" cy="3676389"/>
          </a:xfrm>
          <a:prstGeom prst="rect">
            <a:avLst/>
          </a:prstGeom>
        </p:spPr>
      </p:pic>
      <p:sp>
        <p:nvSpPr>
          <p:cNvPr id="4" name="角丸四角形吹き出し 3"/>
          <p:cNvSpPr/>
          <p:nvPr/>
        </p:nvSpPr>
        <p:spPr>
          <a:xfrm>
            <a:off x="366386" y="131107"/>
            <a:ext cx="4594057" cy="6293756"/>
          </a:xfrm>
          <a:custGeom>
            <a:avLst/>
            <a:gdLst>
              <a:gd name="connsiteX0" fmla="*/ 0 w 6109225"/>
              <a:gd name="connsiteY0" fmla="*/ 1018225 h 6531349"/>
              <a:gd name="connsiteX1" fmla="*/ 1018225 w 6109225"/>
              <a:gd name="connsiteY1" fmla="*/ 0 h 6531349"/>
              <a:gd name="connsiteX2" fmla="*/ 3563715 w 6109225"/>
              <a:gd name="connsiteY2" fmla="*/ 0 h 6531349"/>
              <a:gd name="connsiteX3" fmla="*/ 3563715 w 6109225"/>
              <a:gd name="connsiteY3" fmla="*/ 0 h 6531349"/>
              <a:gd name="connsiteX4" fmla="*/ 5091021 w 6109225"/>
              <a:gd name="connsiteY4" fmla="*/ 0 h 6531349"/>
              <a:gd name="connsiteX5" fmla="*/ 5091000 w 6109225"/>
              <a:gd name="connsiteY5" fmla="*/ 0 h 6531349"/>
              <a:gd name="connsiteX6" fmla="*/ 6109225 w 6109225"/>
              <a:gd name="connsiteY6" fmla="*/ 1018225 h 6531349"/>
              <a:gd name="connsiteX7" fmla="*/ 6109225 w 6109225"/>
              <a:gd name="connsiteY7" fmla="*/ 3809954 h 6531349"/>
              <a:gd name="connsiteX8" fmla="*/ 6301971 w 6109225"/>
              <a:gd name="connsiteY8" fmla="*/ 3346990 h 6531349"/>
              <a:gd name="connsiteX9" fmla="*/ 6109225 w 6109225"/>
              <a:gd name="connsiteY9" fmla="*/ 5442791 h 6531349"/>
              <a:gd name="connsiteX10" fmla="*/ 6109225 w 6109225"/>
              <a:gd name="connsiteY10" fmla="*/ 5513124 h 6531349"/>
              <a:gd name="connsiteX11" fmla="*/ 5091000 w 6109225"/>
              <a:gd name="connsiteY11" fmla="*/ 6531349 h 6531349"/>
              <a:gd name="connsiteX12" fmla="*/ 5091021 w 6109225"/>
              <a:gd name="connsiteY12" fmla="*/ 6531349 h 6531349"/>
              <a:gd name="connsiteX13" fmla="*/ 3563715 w 6109225"/>
              <a:gd name="connsiteY13" fmla="*/ 6531349 h 6531349"/>
              <a:gd name="connsiteX14" fmla="*/ 3563715 w 6109225"/>
              <a:gd name="connsiteY14" fmla="*/ 6531349 h 6531349"/>
              <a:gd name="connsiteX15" fmla="*/ 1018225 w 6109225"/>
              <a:gd name="connsiteY15" fmla="*/ 6531349 h 6531349"/>
              <a:gd name="connsiteX16" fmla="*/ 0 w 6109225"/>
              <a:gd name="connsiteY16" fmla="*/ 5513124 h 6531349"/>
              <a:gd name="connsiteX17" fmla="*/ 0 w 6109225"/>
              <a:gd name="connsiteY17" fmla="*/ 5442791 h 6531349"/>
              <a:gd name="connsiteX18" fmla="*/ 0 w 6109225"/>
              <a:gd name="connsiteY18" fmla="*/ 3809954 h 6531349"/>
              <a:gd name="connsiteX19" fmla="*/ 0 w 6109225"/>
              <a:gd name="connsiteY19" fmla="*/ 3809954 h 6531349"/>
              <a:gd name="connsiteX20" fmla="*/ 0 w 6109225"/>
              <a:gd name="connsiteY20" fmla="*/ 1018225 h 6531349"/>
              <a:gd name="connsiteX0" fmla="*/ 0 w 6590070"/>
              <a:gd name="connsiteY0" fmla="*/ 1018225 h 6531349"/>
              <a:gd name="connsiteX1" fmla="*/ 1018225 w 6590070"/>
              <a:gd name="connsiteY1" fmla="*/ 0 h 6531349"/>
              <a:gd name="connsiteX2" fmla="*/ 3563715 w 6590070"/>
              <a:gd name="connsiteY2" fmla="*/ 0 h 6531349"/>
              <a:gd name="connsiteX3" fmla="*/ 3563715 w 6590070"/>
              <a:gd name="connsiteY3" fmla="*/ 0 h 6531349"/>
              <a:gd name="connsiteX4" fmla="*/ 5091021 w 6590070"/>
              <a:gd name="connsiteY4" fmla="*/ 0 h 6531349"/>
              <a:gd name="connsiteX5" fmla="*/ 5091000 w 6590070"/>
              <a:gd name="connsiteY5" fmla="*/ 0 h 6531349"/>
              <a:gd name="connsiteX6" fmla="*/ 6109225 w 6590070"/>
              <a:gd name="connsiteY6" fmla="*/ 1018225 h 6531349"/>
              <a:gd name="connsiteX7" fmla="*/ 6109225 w 6590070"/>
              <a:gd name="connsiteY7" fmla="*/ 3809954 h 6531349"/>
              <a:gd name="connsiteX8" fmla="*/ 6590070 w 6590070"/>
              <a:gd name="connsiteY8" fmla="*/ 5651779 h 6531349"/>
              <a:gd name="connsiteX9" fmla="*/ 6109225 w 6590070"/>
              <a:gd name="connsiteY9" fmla="*/ 5442791 h 6531349"/>
              <a:gd name="connsiteX10" fmla="*/ 6109225 w 6590070"/>
              <a:gd name="connsiteY10" fmla="*/ 5513124 h 6531349"/>
              <a:gd name="connsiteX11" fmla="*/ 5091000 w 6590070"/>
              <a:gd name="connsiteY11" fmla="*/ 6531349 h 6531349"/>
              <a:gd name="connsiteX12" fmla="*/ 5091021 w 6590070"/>
              <a:gd name="connsiteY12" fmla="*/ 6531349 h 6531349"/>
              <a:gd name="connsiteX13" fmla="*/ 3563715 w 6590070"/>
              <a:gd name="connsiteY13" fmla="*/ 6531349 h 6531349"/>
              <a:gd name="connsiteX14" fmla="*/ 3563715 w 6590070"/>
              <a:gd name="connsiteY14" fmla="*/ 6531349 h 6531349"/>
              <a:gd name="connsiteX15" fmla="*/ 1018225 w 6590070"/>
              <a:gd name="connsiteY15" fmla="*/ 6531349 h 6531349"/>
              <a:gd name="connsiteX16" fmla="*/ 0 w 6590070"/>
              <a:gd name="connsiteY16" fmla="*/ 5513124 h 6531349"/>
              <a:gd name="connsiteX17" fmla="*/ 0 w 6590070"/>
              <a:gd name="connsiteY17" fmla="*/ 5442791 h 6531349"/>
              <a:gd name="connsiteX18" fmla="*/ 0 w 6590070"/>
              <a:gd name="connsiteY18" fmla="*/ 3809954 h 6531349"/>
              <a:gd name="connsiteX19" fmla="*/ 0 w 6590070"/>
              <a:gd name="connsiteY19" fmla="*/ 3809954 h 6531349"/>
              <a:gd name="connsiteX20" fmla="*/ 0 w 6590070"/>
              <a:gd name="connsiteY20" fmla="*/ 1018225 h 653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590070" h="6531349">
                <a:moveTo>
                  <a:pt x="0" y="1018225"/>
                </a:moveTo>
                <a:cubicBezTo>
                  <a:pt x="0" y="455875"/>
                  <a:pt x="455875" y="0"/>
                  <a:pt x="1018225" y="0"/>
                </a:cubicBezTo>
                <a:lnTo>
                  <a:pt x="3563715" y="0"/>
                </a:lnTo>
                <a:lnTo>
                  <a:pt x="3563715" y="0"/>
                </a:lnTo>
                <a:lnTo>
                  <a:pt x="5091021" y="0"/>
                </a:lnTo>
                <a:lnTo>
                  <a:pt x="5091000" y="0"/>
                </a:lnTo>
                <a:cubicBezTo>
                  <a:pt x="5653350" y="0"/>
                  <a:pt x="6109225" y="455875"/>
                  <a:pt x="6109225" y="1018225"/>
                </a:cubicBezTo>
                <a:lnTo>
                  <a:pt x="6109225" y="3809954"/>
                </a:lnTo>
                <a:lnTo>
                  <a:pt x="6590070" y="5651779"/>
                </a:lnTo>
                <a:lnTo>
                  <a:pt x="6109225" y="5442791"/>
                </a:lnTo>
                <a:lnTo>
                  <a:pt x="6109225" y="5513124"/>
                </a:lnTo>
                <a:cubicBezTo>
                  <a:pt x="6109225" y="6075474"/>
                  <a:pt x="5653350" y="6531349"/>
                  <a:pt x="5091000" y="6531349"/>
                </a:cubicBezTo>
                <a:lnTo>
                  <a:pt x="5091021" y="6531349"/>
                </a:lnTo>
                <a:lnTo>
                  <a:pt x="3563715" y="6531349"/>
                </a:lnTo>
                <a:lnTo>
                  <a:pt x="3563715" y="6531349"/>
                </a:lnTo>
                <a:lnTo>
                  <a:pt x="1018225" y="6531349"/>
                </a:lnTo>
                <a:cubicBezTo>
                  <a:pt x="455875" y="6531349"/>
                  <a:pt x="0" y="6075474"/>
                  <a:pt x="0" y="5513124"/>
                </a:cubicBezTo>
                <a:lnTo>
                  <a:pt x="0" y="5442791"/>
                </a:lnTo>
                <a:lnTo>
                  <a:pt x="0" y="3809954"/>
                </a:lnTo>
                <a:lnTo>
                  <a:pt x="0" y="3809954"/>
                </a:lnTo>
                <a:lnTo>
                  <a:pt x="0" y="1018225"/>
                </a:lnTo>
                <a:close/>
              </a:path>
            </a:pathLst>
          </a:cu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ja-JP" altLang="en-US" sz="4000" b="1" dirty="0">
                <a:solidFill>
                  <a:schemeClr val="tx1"/>
                </a:solidFill>
                <a:latin typeface="游ゴシック" panose="020B0400000000000000" pitchFamily="50" charset="-128"/>
                <a:ea typeface="游ゴシック" panose="020B0400000000000000" pitchFamily="50" charset="-128"/>
              </a:rPr>
              <a:t>この世は燃えさかる家のようにたちまちに移り変る世界であって、すべてはむなしくいつわりで、真実といえるものは何一つない。</a:t>
            </a:r>
          </a:p>
        </p:txBody>
      </p:sp>
      <p:sp>
        <p:nvSpPr>
          <p:cNvPr id="8" name="テキスト ボックス 7"/>
          <p:cNvSpPr txBox="1"/>
          <p:nvPr/>
        </p:nvSpPr>
        <p:spPr>
          <a:xfrm>
            <a:off x="7284257" y="131107"/>
            <a:ext cx="1600438" cy="2916893"/>
          </a:xfrm>
          <a:prstGeom prst="rect">
            <a:avLst/>
          </a:prstGeom>
          <a:noFill/>
          <a:ln w="57150" cmpd="dbl">
            <a:solidFill>
              <a:schemeClr val="tx1"/>
            </a:solidFill>
          </a:ln>
        </p:spPr>
        <p:txBody>
          <a:bodyPr vert="eaVert" wrap="square" rtlCol="0">
            <a:spAutoFit/>
          </a:bodyPr>
          <a:lstStyle/>
          <a:p>
            <a:endParaRPr kumimoji="1" lang="en-US" altLang="ja-JP" sz="2400" b="1" dirty="0">
              <a:solidFill>
                <a:schemeClr val="accent1">
                  <a:lumMod val="50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r>
              <a:rPr kumimoji="1" lang="ja-JP" altLang="en-US" sz="4400" b="1" dirty="0">
                <a:solidFill>
                  <a:schemeClr val="accent1">
                    <a:lumMod val="50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聖人の仰せ</a:t>
            </a:r>
            <a:endParaRPr kumimoji="1" lang="en-US" altLang="ja-JP" sz="4400" b="1" dirty="0">
              <a:solidFill>
                <a:schemeClr val="accent1">
                  <a:lumMod val="50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endParaRPr kumimoji="1" lang="ja-JP" altLang="en-US" sz="2400" b="1" dirty="0">
              <a:solidFill>
                <a:schemeClr val="accent1">
                  <a:lumMod val="50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p:txBody>
      </p:sp>
      <p:sp>
        <p:nvSpPr>
          <p:cNvPr id="6" name="角丸四角形 5"/>
          <p:cNvSpPr/>
          <p:nvPr/>
        </p:nvSpPr>
        <p:spPr>
          <a:xfrm>
            <a:off x="4960443" y="131107"/>
            <a:ext cx="1123712" cy="5036836"/>
          </a:xfrm>
          <a:prstGeom prst="roundRect">
            <a:avLst/>
          </a:prstGeom>
          <a:solidFill>
            <a:schemeClr val="accent4">
              <a:lumMod val="60000"/>
              <a:lumOff val="40000"/>
            </a:schemeClr>
          </a:solidFill>
          <a:ln>
            <a:solidFill>
              <a:schemeClr val="accent1">
                <a:lumMod val="20000"/>
                <a:lumOff val="80000"/>
              </a:schemeClr>
            </a:solidFill>
          </a:ln>
        </p:spPr>
        <p:txBody>
          <a:bodyPr vert="eaVert" wrap="square" rtlCol="0" anchor="ctr">
            <a:spAutoFit/>
          </a:bodyPr>
          <a:lstStyle/>
          <a:p>
            <a:r>
              <a:rPr lang="ja-JP" altLang="en-US" sz="5400" b="1" dirty="0">
                <a:solidFill>
                  <a:schemeClr val="accent1">
                    <a:lumMod val="50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凡夫のいつわり </a:t>
            </a:r>
          </a:p>
        </p:txBody>
      </p:sp>
    </p:spTree>
    <p:extLst>
      <p:ext uri="{BB962C8B-B14F-4D97-AF65-F5344CB8AC3E}">
        <p14:creationId xmlns:p14="http://schemas.microsoft.com/office/powerpoint/2010/main" val="1448997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916832"/>
            <a:ext cx="9144000" cy="3024336"/>
          </a:xfrm>
          <a:solidFill>
            <a:schemeClr val="tx1"/>
          </a:solidFill>
        </p:spPr>
        <p:txBody>
          <a:bodyPr>
            <a:normAutofit/>
          </a:bodyPr>
          <a:lstStyle/>
          <a:p>
            <a:r>
              <a:rPr lang="ja-JP" altLang="en-US" sz="5400" b="1" dirty="0">
                <a:solidFill>
                  <a:schemeClr val="bg1"/>
                </a:solidFill>
                <a:ea typeface="游ゴシック" panose="020B0400000000000000" pitchFamily="50" charset="-128"/>
              </a:rPr>
              <a:t>  Ｑ：　善悪を知っている？</a:t>
            </a:r>
            <a:endParaRPr kumimoji="1" lang="ja-JP" altLang="en-US" sz="5400" b="1" dirty="0">
              <a:solidFill>
                <a:schemeClr val="bg1"/>
              </a:solidFill>
              <a:ea typeface="游ゴシック" panose="020B0400000000000000" pitchFamily="50" charset="-128"/>
            </a:endParaRPr>
          </a:p>
        </p:txBody>
      </p:sp>
    </p:spTree>
    <p:extLst>
      <p:ext uri="{BB962C8B-B14F-4D97-AF65-F5344CB8AC3E}">
        <p14:creationId xmlns:p14="http://schemas.microsoft.com/office/powerpoint/2010/main" val="3873777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rot="10800000" flipH="1" flipV="1">
            <a:off x="1095938" y="893225"/>
            <a:ext cx="2383121" cy="1107996"/>
          </a:xfrm>
          <a:prstGeom prst="rect">
            <a:avLst/>
          </a:prstGeom>
          <a:solidFill>
            <a:schemeClr val="accent1">
              <a:lumMod val="40000"/>
              <a:lumOff val="60000"/>
            </a:schemeClr>
          </a:solidFill>
          <a:ln>
            <a:solidFill>
              <a:schemeClr val="accent2">
                <a:lumMod val="50000"/>
              </a:schemeClr>
            </a:solidFill>
          </a:ln>
        </p:spPr>
        <p:txBody>
          <a:bodyPr wrap="square">
            <a:spAutoFit/>
          </a:bodyPr>
          <a:lstStyle/>
          <a:p>
            <a:r>
              <a:rPr lang="ja-JP" altLang="en-US" sz="6600" b="1" dirty="0">
                <a:latin typeface="游ゴシック" panose="020B0400000000000000" pitchFamily="50" charset="-128"/>
                <a:ea typeface="游ゴシック" panose="020B0400000000000000" pitchFamily="50" charset="-128"/>
              </a:rPr>
              <a:t>  </a:t>
            </a:r>
            <a:r>
              <a:rPr lang="ja-JP" altLang="en-US" sz="6600" b="1" dirty="0">
                <a:latin typeface="ＤＦ特太ゴシック体" panose="020B0509000000000000" pitchFamily="49" charset="-128"/>
                <a:ea typeface="ＤＦ特太ゴシック体" panose="020B0509000000000000" pitchFamily="49" charset="-128"/>
              </a:rPr>
              <a:t>善</a:t>
            </a:r>
            <a:r>
              <a:rPr lang="ja-JP" altLang="en-US" sz="6600" b="1" dirty="0">
                <a:latin typeface="游ゴシック" panose="020B0400000000000000" pitchFamily="50" charset="-128"/>
                <a:ea typeface="游ゴシック" panose="020B0400000000000000" pitchFamily="50" charset="-128"/>
              </a:rPr>
              <a:t>？</a:t>
            </a:r>
            <a:endParaRPr lang="ja-JP" altLang="en-US" sz="6600" b="1" dirty="0">
              <a:latin typeface="游ゴシック" panose="020B0400000000000000" pitchFamily="50" charset="-128"/>
            </a:endParaRPr>
          </a:p>
        </p:txBody>
      </p:sp>
      <p:sp>
        <p:nvSpPr>
          <p:cNvPr id="5" name="正方形/長方形 4"/>
          <p:cNvSpPr/>
          <p:nvPr/>
        </p:nvSpPr>
        <p:spPr>
          <a:xfrm rot="10800000" flipH="1" flipV="1">
            <a:off x="5532238" y="870111"/>
            <a:ext cx="2383121" cy="1107996"/>
          </a:xfrm>
          <a:prstGeom prst="rect">
            <a:avLst/>
          </a:prstGeom>
          <a:solidFill>
            <a:schemeClr val="accent1">
              <a:lumMod val="40000"/>
              <a:lumOff val="60000"/>
            </a:schemeClr>
          </a:solidFill>
          <a:ln>
            <a:solidFill>
              <a:schemeClr val="accent2">
                <a:lumMod val="50000"/>
              </a:schemeClr>
            </a:solidFill>
          </a:ln>
        </p:spPr>
        <p:txBody>
          <a:bodyPr wrap="square">
            <a:spAutoFit/>
          </a:bodyPr>
          <a:lstStyle/>
          <a:p>
            <a:r>
              <a:rPr lang="ja-JP" altLang="en-US" sz="6600" b="1" dirty="0">
                <a:latin typeface="游ゴシック" panose="020B0400000000000000" pitchFamily="50" charset="-128"/>
                <a:ea typeface="游ゴシック" panose="020B0400000000000000" pitchFamily="50" charset="-128"/>
              </a:rPr>
              <a:t>  </a:t>
            </a:r>
            <a:r>
              <a:rPr lang="ja-JP" altLang="en-US" sz="6600" b="1" dirty="0">
                <a:latin typeface="ＤＦ特太ゴシック体" panose="020B0509000000000000" pitchFamily="49" charset="-128"/>
                <a:ea typeface="ＤＦ特太ゴシック体" panose="020B0509000000000000" pitchFamily="49" charset="-128"/>
              </a:rPr>
              <a:t>悪</a:t>
            </a:r>
            <a:r>
              <a:rPr lang="ja-JP" altLang="en-US" sz="6600" b="1" dirty="0">
                <a:latin typeface="游ゴシック" panose="020B0400000000000000" pitchFamily="50" charset="-128"/>
                <a:ea typeface="游ゴシック" panose="020B0400000000000000" pitchFamily="50" charset="-128"/>
              </a:rPr>
              <a:t>？</a:t>
            </a:r>
            <a:endParaRPr lang="ja-JP" altLang="en-US" sz="6600" b="1" dirty="0">
              <a:latin typeface="游ゴシック" panose="020B0400000000000000" pitchFamily="50" charset="-128"/>
            </a:endParaRPr>
          </a:p>
        </p:txBody>
      </p:sp>
      <p:sp>
        <p:nvSpPr>
          <p:cNvPr id="8" name="タイトル 1"/>
          <p:cNvSpPr txBox="1">
            <a:spLocks/>
          </p:cNvSpPr>
          <p:nvPr/>
        </p:nvSpPr>
        <p:spPr>
          <a:xfrm>
            <a:off x="601134" y="2196231"/>
            <a:ext cx="8091929" cy="1778696"/>
          </a:xfrm>
          <a:prstGeom prst="rect">
            <a:avLst/>
          </a:prstGeom>
          <a:solidFill>
            <a:schemeClr val="bg1"/>
          </a:solidFill>
          <a:ln>
            <a:noFill/>
          </a:ln>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6600" b="1" dirty="0">
                <a:latin typeface="游ゴシック" panose="020B0400000000000000" pitchFamily="50" charset="-128"/>
                <a:ea typeface="游ゴシック" panose="020B0400000000000000" pitchFamily="50" charset="-128"/>
              </a:rPr>
              <a:t>善悪の判断基準</a:t>
            </a:r>
            <a:endParaRPr lang="ja-JP" altLang="en-US" sz="6600" b="1" dirty="0">
              <a:solidFill>
                <a:schemeClr val="bg1"/>
              </a:solidFill>
              <a:latin typeface="游ゴシック" panose="020B0400000000000000" pitchFamily="50" charset="-128"/>
              <a:ea typeface="游ゴシック" panose="020B0400000000000000" pitchFamily="50" charset="-128"/>
            </a:endParaRPr>
          </a:p>
        </p:txBody>
      </p:sp>
      <p:sp>
        <p:nvSpPr>
          <p:cNvPr id="2" name="円/楕円 1"/>
          <p:cNvSpPr/>
          <p:nvPr/>
        </p:nvSpPr>
        <p:spPr>
          <a:xfrm>
            <a:off x="901053" y="3941523"/>
            <a:ext cx="1687890" cy="2605414"/>
          </a:xfrm>
          <a:prstGeom prst="ellipse">
            <a:avLst/>
          </a:prstGeom>
          <a:solidFill>
            <a:schemeClr val="accent4">
              <a:lumMod val="60000"/>
              <a:lumOff val="40000"/>
            </a:schemeClr>
          </a:solidFill>
          <a:ln>
            <a:solidFill>
              <a:schemeClr val="accent1">
                <a:lumMod val="20000"/>
                <a:lumOff val="80000"/>
              </a:schemeClr>
            </a:solidFill>
          </a:ln>
        </p:spPr>
        <p:txBody>
          <a:bodyPr vert="eaVert" wrap="square" rtlCol="0" anchor="ctr">
            <a:spAutoFit/>
          </a:bodyPr>
          <a:lstStyle/>
          <a:p>
            <a:pPr algn="ctr"/>
            <a:r>
              <a:rPr kumimoji="1" lang="ja-JP" altLang="en-US" sz="6600" b="1" dirty="0">
                <a:latin typeface="游ゴシック" panose="020B0400000000000000" pitchFamily="50" charset="-128"/>
                <a:ea typeface="游ゴシック" panose="020B0400000000000000" pitchFamily="50" charset="-128"/>
              </a:rPr>
              <a:t>時代</a:t>
            </a:r>
          </a:p>
        </p:txBody>
      </p:sp>
      <p:sp>
        <p:nvSpPr>
          <p:cNvPr id="3" name="円/楕円 2"/>
          <p:cNvSpPr/>
          <p:nvPr/>
        </p:nvSpPr>
        <p:spPr>
          <a:xfrm>
            <a:off x="4851132" y="3920647"/>
            <a:ext cx="1687890" cy="2605414"/>
          </a:xfrm>
          <a:prstGeom prst="ellipse">
            <a:avLst/>
          </a:prstGeom>
          <a:solidFill>
            <a:schemeClr val="accent6">
              <a:lumMod val="60000"/>
              <a:lumOff val="40000"/>
            </a:schemeClr>
          </a:solidFill>
          <a:ln>
            <a:solidFill>
              <a:schemeClr val="accent1">
                <a:lumMod val="20000"/>
                <a:lumOff val="80000"/>
              </a:schemeClr>
            </a:solidFill>
          </a:ln>
        </p:spPr>
        <p:txBody>
          <a:bodyPr vert="eaVert" wrap="square" rtlCol="0" anchor="ctr">
            <a:spAutoFit/>
          </a:bodyPr>
          <a:lstStyle/>
          <a:p>
            <a:pPr algn="ctr"/>
            <a:r>
              <a:rPr kumimoji="1" lang="ja-JP" altLang="en-US" sz="6600" b="1" dirty="0">
                <a:latin typeface="游ゴシック" panose="020B0400000000000000" pitchFamily="50" charset="-128"/>
                <a:ea typeface="游ゴシック" panose="020B0400000000000000" pitchFamily="50" charset="-128"/>
              </a:rPr>
              <a:t>文化</a:t>
            </a:r>
          </a:p>
        </p:txBody>
      </p:sp>
      <p:sp>
        <p:nvSpPr>
          <p:cNvPr id="11" name="円/楕円 10"/>
          <p:cNvSpPr/>
          <p:nvPr/>
        </p:nvSpPr>
        <p:spPr>
          <a:xfrm>
            <a:off x="2840346" y="3920646"/>
            <a:ext cx="1687890" cy="2647168"/>
          </a:xfrm>
          <a:prstGeom prst="ellipse">
            <a:avLst/>
          </a:prstGeom>
          <a:solidFill>
            <a:schemeClr val="accent2">
              <a:lumMod val="40000"/>
              <a:lumOff val="60000"/>
            </a:schemeClr>
          </a:solidFill>
          <a:ln>
            <a:solidFill>
              <a:schemeClr val="accent1">
                <a:lumMod val="20000"/>
                <a:lumOff val="80000"/>
              </a:schemeClr>
            </a:solidFill>
          </a:ln>
        </p:spPr>
        <p:txBody>
          <a:bodyPr vert="eaVert" wrap="square" rtlCol="0" anchor="ctr">
            <a:spAutoFit/>
          </a:bodyPr>
          <a:lstStyle/>
          <a:p>
            <a:pPr algn="ctr"/>
            <a:r>
              <a:rPr kumimoji="1" lang="ja-JP" altLang="en-US" sz="6600" b="1" dirty="0">
                <a:latin typeface="游ゴシック" panose="020B0400000000000000" pitchFamily="50" charset="-128"/>
                <a:ea typeface="游ゴシック" panose="020B0400000000000000" pitchFamily="50" charset="-128"/>
              </a:rPr>
              <a:t>国家</a:t>
            </a:r>
          </a:p>
        </p:txBody>
      </p:sp>
      <p:sp>
        <p:nvSpPr>
          <p:cNvPr id="12" name="円/楕円 11"/>
          <p:cNvSpPr/>
          <p:nvPr/>
        </p:nvSpPr>
        <p:spPr>
          <a:xfrm>
            <a:off x="6829809" y="3878893"/>
            <a:ext cx="1687890" cy="2605414"/>
          </a:xfrm>
          <a:prstGeom prst="ellipse">
            <a:avLst/>
          </a:prstGeom>
          <a:solidFill>
            <a:schemeClr val="bg1">
              <a:lumMod val="65000"/>
            </a:schemeClr>
          </a:solidFill>
          <a:ln>
            <a:solidFill>
              <a:schemeClr val="accent1">
                <a:lumMod val="20000"/>
                <a:lumOff val="80000"/>
              </a:schemeClr>
            </a:solidFill>
          </a:ln>
        </p:spPr>
        <p:txBody>
          <a:bodyPr vert="eaVert" wrap="square" rtlCol="0" anchor="ctr">
            <a:spAutoFit/>
          </a:bodyPr>
          <a:lstStyle/>
          <a:p>
            <a:pPr algn="ctr"/>
            <a:r>
              <a:rPr kumimoji="1" lang="ja-JP" altLang="en-US" sz="6600" b="1" dirty="0">
                <a:latin typeface="游ゴシック" panose="020B0400000000000000" pitchFamily="50" charset="-128"/>
                <a:ea typeface="游ゴシック" panose="020B0400000000000000" pitchFamily="50" charset="-128"/>
              </a:rPr>
              <a:t>人</a:t>
            </a:r>
          </a:p>
        </p:txBody>
      </p:sp>
    </p:spTree>
    <p:custDataLst>
      <p:tags r:id="rId1"/>
    </p:custDataLst>
    <p:extLst>
      <p:ext uri="{BB962C8B-B14F-4D97-AF65-F5344CB8AC3E}">
        <p14:creationId xmlns:p14="http://schemas.microsoft.com/office/powerpoint/2010/main" val="1977131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1" grpId="0" animBg="1"/>
      <p:bldP spid="12"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円/楕円 9"/>
          <p:cNvSpPr>
            <a:spLocks noChangeAspect="1"/>
          </p:cNvSpPr>
          <p:nvPr/>
        </p:nvSpPr>
        <p:spPr>
          <a:xfrm>
            <a:off x="536056" y="-181778"/>
            <a:ext cx="7910285" cy="7908715"/>
          </a:xfrm>
          <a:prstGeom prst="ellipse">
            <a:avLst/>
          </a:prstGeom>
          <a:gradFill flip="none" rotWithShape="1">
            <a:gsLst>
              <a:gs pos="27000">
                <a:schemeClr val="bg1">
                  <a:lumMod val="50000"/>
                </a:schemeClr>
              </a:gs>
              <a:gs pos="100000">
                <a:schemeClr val="bg1">
                  <a:lumMod val="0"/>
                  <a:lumOff val="10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游ゴシック" panose="020B0400000000000000" pitchFamily="50" charset="-128"/>
            </a:endParaRPr>
          </a:p>
        </p:txBody>
      </p:sp>
      <p:sp>
        <p:nvSpPr>
          <p:cNvPr id="6" name="雲 5"/>
          <p:cNvSpPr/>
          <p:nvPr/>
        </p:nvSpPr>
        <p:spPr>
          <a:xfrm>
            <a:off x="1287623" y="4208844"/>
            <a:ext cx="2157963" cy="2542685"/>
          </a:xfrm>
          <a:prstGeom prst="cloud">
            <a:avLst/>
          </a:prstGeom>
          <a:solidFill>
            <a:srgbClr val="A50021"/>
          </a:soli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400" b="1" dirty="0">
                <a:latin typeface="游ゴシック" panose="020B0400000000000000" pitchFamily="50" charset="-128"/>
                <a:ea typeface="游ゴシック" panose="020B0400000000000000" pitchFamily="50" charset="-128"/>
              </a:rPr>
              <a:t>瞋恚</a:t>
            </a:r>
          </a:p>
        </p:txBody>
      </p:sp>
      <p:sp>
        <p:nvSpPr>
          <p:cNvPr id="8" name="雲 7"/>
          <p:cNvSpPr/>
          <p:nvPr/>
        </p:nvSpPr>
        <p:spPr>
          <a:xfrm>
            <a:off x="3348598" y="1272435"/>
            <a:ext cx="2285202" cy="2015050"/>
          </a:xfrm>
          <a:prstGeom prst="cloud">
            <a:avLst/>
          </a:prstGeom>
          <a:solidFill>
            <a:schemeClr val="accent5">
              <a:lumMod val="75000"/>
            </a:schemeClr>
          </a:solid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400" b="1" dirty="0">
                <a:latin typeface="游ゴシック" panose="020B0400000000000000" pitchFamily="50" charset="-128"/>
                <a:ea typeface="游ゴシック" panose="020B0400000000000000" pitchFamily="50" charset="-128"/>
              </a:rPr>
              <a:t>貪欲</a:t>
            </a:r>
          </a:p>
        </p:txBody>
      </p:sp>
      <p:sp>
        <p:nvSpPr>
          <p:cNvPr id="9" name="雲 8"/>
          <p:cNvSpPr/>
          <p:nvPr/>
        </p:nvSpPr>
        <p:spPr>
          <a:xfrm>
            <a:off x="5593699" y="4288200"/>
            <a:ext cx="2272646" cy="2383971"/>
          </a:xfrm>
          <a:prstGeom prst="cloud">
            <a:avLst/>
          </a:prstGeom>
          <a:solidFill>
            <a:schemeClr val="bg2">
              <a:lumMod val="5000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400" b="1" dirty="0">
                <a:latin typeface="游ゴシック" panose="020B0400000000000000" pitchFamily="50" charset="-128"/>
                <a:ea typeface="游ゴシック" panose="020B0400000000000000" pitchFamily="50" charset="-128"/>
              </a:rPr>
              <a:t>愚痴</a:t>
            </a:r>
          </a:p>
        </p:txBody>
      </p:sp>
      <p:sp>
        <p:nvSpPr>
          <p:cNvPr id="11" name="正方形/長方形 10"/>
          <p:cNvSpPr/>
          <p:nvPr/>
        </p:nvSpPr>
        <p:spPr>
          <a:xfrm rot="10800000" flipH="1" flipV="1">
            <a:off x="784235" y="46189"/>
            <a:ext cx="7413925" cy="1107996"/>
          </a:xfrm>
          <a:prstGeom prst="rect">
            <a:avLst/>
          </a:prstGeom>
          <a:solidFill>
            <a:schemeClr val="accent2">
              <a:lumMod val="60000"/>
              <a:lumOff val="40000"/>
            </a:schemeClr>
          </a:solidFill>
          <a:ln>
            <a:solidFill>
              <a:schemeClr val="accent2">
                <a:lumMod val="50000"/>
              </a:schemeClr>
            </a:solidFill>
          </a:ln>
        </p:spPr>
        <p:txBody>
          <a:bodyPr wrap="square">
            <a:spAutoFit/>
          </a:bodyPr>
          <a:lstStyle/>
          <a:p>
            <a:r>
              <a:rPr lang="ja-JP" altLang="en-US" sz="6600" b="1" dirty="0">
                <a:latin typeface="游ゴシック" panose="020B0400000000000000" pitchFamily="50" charset="-128"/>
                <a:ea typeface="游ゴシック" panose="020B0400000000000000" pitchFamily="50" charset="-128"/>
              </a:rPr>
              <a:t> </a:t>
            </a:r>
            <a:r>
              <a:rPr lang="ja-JP" altLang="en-US" sz="6000" b="1" dirty="0">
                <a:latin typeface="メイリオ" panose="020B0604030504040204" pitchFamily="50" charset="-128"/>
                <a:ea typeface="メイリオ" panose="020B0604030504040204" pitchFamily="50" charset="-128"/>
              </a:rPr>
              <a:t>煩悩をそなえた凡夫</a:t>
            </a:r>
          </a:p>
        </p:txBody>
      </p:sp>
      <p:pic>
        <p:nvPicPr>
          <p:cNvPr id="12" name="図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37033" y="3405734"/>
            <a:ext cx="1965218" cy="5010075"/>
          </a:xfrm>
          <a:prstGeom prst="rect">
            <a:avLst/>
          </a:prstGeom>
        </p:spPr>
      </p:pic>
    </p:spTree>
    <p:custDataLst>
      <p:tags r:id="rId1"/>
    </p:custDataLst>
    <p:extLst>
      <p:ext uri="{BB962C8B-B14F-4D97-AF65-F5344CB8AC3E}">
        <p14:creationId xmlns:p14="http://schemas.microsoft.com/office/powerpoint/2010/main" val="1078023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8" grpId="0" animBg="1"/>
      <p:bldP spid="9"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773" y="2352479"/>
            <a:ext cx="2002645" cy="3184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上矢印 5"/>
          <p:cNvSpPr/>
          <p:nvPr/>
        </p:nvSpPr>
        <p:spPr>
          <a:xfrm rot="5400000">
            <a:off x="4207793" y="500715"/>
            <a:ext cx="853671" cy="5361143"/>
          </a:xfrm>
          <a:prstGeom prst="upArrow">
            <a:avLst/>
          </a:prstGeom>
          <a:solidFill>
            <a:srgbClr val="7030A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b="1" dirty="0">
              <a:solidFill>
                <a:prstClr val="white"/>
              </a:solidFill>
              <a:latin typeface="游ゴシック" panose="020B0400000000000000" pitchFamily="50" charset="-128"/>
            </a:endParaRPr>
          </a:p>
        </p:txBody>
      </p:sp>
      <p:sp>
        <p:nvSpPr>
          <p:cNvPr id="9" name="雲 8"/>
          <p:cNvSpPr/>
          <p:nvPr/>
        </p:nvSpPr>
        <p:spPr>
          <a:xfrm>
            <a:off x="2515626" y="237994"/>
            <a:ext cx="4448845" cy="6263013"/>
          </a:xfrm>
          <a:prstGeom prst="cloud">
            <a:avLst/>
          </a:prstGeom>
          <a:solidFill>
            <a:schemeClr val="tx1"/>
          </a:solidFill>
          <a:ln w="635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5400" b="1" dirty="0">
                <a:latin typeface="游ゴシック" panose="020B0400000000000000" pitchFamily="50" charset="-128"/>
                <a:ea typeface="游ゴシック" panose="020B0400000000000000" pitchFamily="50" charset="-128"/>
              </a:rPr>
              <a:t>私の都合</a:t>
            </a:r>
          </a:p>
        </p:txBody>
      </p:sp>
      <p:sp>
        <p:nvSpPr>
          <p:cNvPr id="7" name="円/楕円 6"/>
          <p:cNvSpPr/>
          <p:nvPr/>
        </p:nvSpPr>
        <p:spPr>
          <a:xfrm>
            <a:off x="7452598" y="0"/>
            <a:ext cx="1558052" cy="6688898"/>
          </a:xfrm>
          <a:prstGeom prst="ellipse">
            <a:avLst/>
          </a:prstGeom>
          <a:solidFill>
            <a:schemeClr val="accent1">
              <a:lumMod val="20000"/>
              <a:lumOff val="80000"/>
            </a:schemeClr>
          </a:solidFill>
          <a:ln>
            <a:solidFill>
              <a:schemeClr val="accent1">
                <a:lumMod val="50000"/>
              </a:schemeClr>
            </a:solidFill>
          </a:ln>
        </p:spPr>
        <p:txBody>
          <a:bodyPr vert="eaVert" wrap="square" rtlCol="0" anchor="ctr">
            <a:spAutoFit/>
          </a:bodyPr>
          <a:lstStyle/>
          <a:p>
            <a:r>
              <a:rPr lang="ja-JP" altLang="en-US" sz="6000" b="1" dirty="0">
                <a:latin typeface="游ゴシック" panose="020B0400000000000000" pitchFamily="50" charset="-128"/>
                <a:ea typeface="游ゴシック" panose="020B0400000000000000" pitchFamily="50" charset="-128"/>
              </a:rPr>
              <a:t>すべての物事</a:t>
            </a:r>
          </a:p>
        </p:txBody>
      </p:sp>
    </p:spTree>
    <p:custDataLst>
      <p:tags r:id="rId1"/>
    </p:custDataLst>
    <p:extLst>
      <p:ext uri="{BB962C8B-B14F-4D97-AF65-F5344CB8AC3E}">
        <p14:creationId xmlns:p14="http://schemas.microsoft.com/office/powerpoint/2010/main" val="2015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円/楕円 1"/>
          <p:cNvSpPr/>
          <p:nvPr/>
        </p:nvSpPr>
        <p:spPr>
          <a:xfrm>
            <a:off x="7266810" y="739034"/>
            <a:ext cx="1775264" cy="5761973"/>
          </a:xfrm>
          <a:prstGeom prst="ellipse">
            <a:avLst/>
          </a:prstGeom>
          <a:solidFill>
            <a:schemeClr val="accent1">
              <a:lumMod val="40000"/>
              <a:lumOff val="60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游ゴシック" panose="020B0400000000000000" pitchFamily="50" charset="-12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773" y="2352479"/>
            <a:ext cx="2002645" cy="3184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正方形/長方形 7"/>
          <p:cNvSpPr/>
          <p:nvPr/>
        </p:nvSpPr>
        <p:spPr>
          <a:xfrm rot="10800000" flipH="1" flipV="1">
            <a:off x="7555190" y="2313235"/>
            <a:ext cx="1175919" cy="1107996"/>
          </a:xfrm>
          <a:prstGeom prst="rect">
            <a:avLst/>
          </a:prstGeom>
          <a:solidFill>
            <a:schemeClr val="tx2">
              <a:lumMod val="20000"/>
              <a:lumOff val="80000"/>
            </a:schemeClr>
          </a:solidFill>
          <a:ln>
            <a:solidFill>
              <a:schemeClr val="accent1">
                <a:lumMod val="20000"/>
                <a:lumOff val="80000"/>
              </a:schemeClr>
            </a:solidFill>
          </a:ln>
        </p:spPr>
        <p:txBody>
          <a:bodyPr vert="horz" wrap="square">
            <a:spAutoFit/>
          </a:bodyPr>
          <a:lstStyle/>
          <a:p>
            <a:pPr algn="ctr"/>
            <a:r>
              <a:rPr lang="ja-JP" altLang="en-US" sz="6600" b="1" dirty="0">
                <a:latin typeface="ＤＦ特太ゴシック体" panose="020B0509000000000000" pitchFamily="49" charset="-128"/>
                <a:ea typeface="ＤＦ特太ゴシック体" panose="020B0509000000000000" pitchFamily="49" charset="-128"/>
              </a:rPr>
              <a:t>善</a:t>
            </a:r>
          </a:p>
        </p:txBody>
      </p:sp>
      <p:sp>
        <p:nvSpPr>
          <p:cNvPr id="6" name="上矢印 5"/>
          <p:cNvSpPr/>
          <p:nvPr/>
        </p:nvSpPr>
        <p:spPr>
          <a:xfrm rot="5400000">
            <a:off x="4101321" y="607186"/>
            <a:ext cx="853671" cy="5148202"/>
          </a:xfrm>
          <a:prstGeom prst="upArrow">
            <a:avLst/>
          </a:prstGeom>
          <a:solidFill>
            <a:srgbClr val="7030A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b="1" dirty="0">
              <a:solidFill>
                <a:prstClr val="white"/>
              </a:solidFill>
              <a:latin typeface="游ゴシック" panose="020B0400000000000000" pitchFamily="50" charset="-128"/>
            </a:endParaRPr>
          </a:p>
        </p:txBody>
      </p:sp>
      <p:sp>
        <p:nvSpPr>
          <p:cNvPr id="7" name="正方形/長方形 6"/>
          <p:cNvSpPr/>
          <p:nvPr/>
        </p:nvSpPr>
        <p:spPr>
          <a:xfrm rot="10800000" flipH="1" flipV="1">
            <a:off x="7555190" y="3531135"/>
            <a:ext cx="1198503" cy="1107996"/>
          </a:xfrm>
          <a:prstGeom prst="rect">
            <a:avLst/>
          </a:prstGeom>
          <a:solidFill>
            <a:schemeClr val="tx2">
              <a:lumMod val="20000"/>
              <a:lumOff val="80000"/>
            </a:schemeClr>
          </a:solidFill>
          <a:ln>
            <a:solidFill>
              <a:schemeClr val="accent1">
                <a:lumMod val="20000"/>
                <a:lumOff val="80000"/>
              </a:schemeClr>
            </a:solidFill>
          </a:ln>
        </p:spPr>
        <p:txBody>
          <a:bodyPr vert="horz" wrap="square">
            <a:spAutoFit/>
          </a:bodyPr>
          <a:lstStyle/>
          <a:p>
            <a:pPr algn="ctr"/>
            <a:r>
              <a:rPr lang="ja-JP" altLang="en-US" sz="6600" b="1" dirty="0">
                <a:latin typeface="ＤＦ特太ゴシック体" panose="020B0509000000000000" pitchFamily="49" charset="-128"/>
                <a:ea typeface="ＤＦ特太ゴシック体" panose="020B0509000000000000" pitchFamily="49" charset="-128"/>
              </a:rPr>
              <a:t>悪</a:t>
            </a:r>
          </a:p>
        </p:txBody>
      </p:sp>
      <p:sp>
        <p:nvSpPr>
          <p:cNvPr id="4" name="雲 3">
            <a:extLst>
              <a:ext uri="{FF2B5EF4-FFF2-40B4-BE49-F238E27FC236}">
                <a16:creationId xmlns:a16="http://schemas.microsoft.com/office/drawing/2014/main" id="{F84948DD-DD8F-0C70-0B6B-4A64DE929E64}"/>
              </a:ext>
            </a:extLst>
          </p:cNvPr>
          <p:cNvSpPr/>
          <p:nvPr/>
        </p:nvSpPr>
        <p:spPr>
          <a:xfrm>
            <a:off x="2515626" y="237994"/>
            <a:ext cx="4448845" cy="6263013"/>
          </a:xfrm>
          <a:prstGeom prst="cloud">
            <a:avLst/>
          </a:prstGeom>
          <a:solidFill>
            <a:schemeClr val="tx1"/>
          </a:solidFill>
          <a:ln w="635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5400" b="1" dirty="0">
                <a:latin typeface="游ゴシック" panose="020B0400000000000000" pitchFamily="50" charset="-128"/>
                <a:ea typeface="游ゴシック" panose="020B0400000000000000" pitchFamily="50" charset="-128"/>
              </a:rPr>
              <a:t>私の都合</a:t>
            </a:r>
          </a:p>
        </p:txBody>
      </p:sp>
    </p:spTree>
    <p:custDataLst>
      <p:tags r:id="rId1"/>
    </p:custDataLst>
    <p:extLst>
      <p:ext uri="{BB962C8B-B14F-4D97-AF65-F5344CB8AC3E}">
        <p14:creationId xmlns:p14="http://schemas.microsoft.com/office/powerpoint/2010/main" val="1758532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8.5|20.9|16.2"/>
</p:tagLst>
</file>

<file path=ppt/tags/tag10.xml><?xml version="1.0" encoding="utf-8"?>
<p:tagLst xmlns:a="http://schemas.openxmlformats.org/drawingml/2006/main" xmlns:r="http://schemas.openxmlformats.org/officeDocument/2006/relationships" xmlns:p="http://schemas.openxmlformats.org/presentationml/2006/main">
  <p:tag name="TIMING" val="|19|2.6|3"/>
</p:tagLst>
</file>

<file path=ppt/tags/tag11.xml><?xml version="1.0" encoding="utf-8"?>
<p:tagLst xmlns:a="http://schemas.openxmlformats.org/drawingml/2006/main" xmlns:r="http://schemas.openxmlformats.org/officeDocument/2006/relationships" xmlns:p="http://schemas.openxmlformats.org/presentationml/2006/main">
  <p:tag name="TIMING" val="|5.6|4.6|1.2|9.7"/>
</p:tagLst>
</file>

<file path=ppt/tags/tag12.xml><?xml version="1.0" encoding="utf-8"?>
<p:tagLst xmlns:a="http://schemas.openxmlformats.org/drawingml/2006/main" xmlns:r="http://schemas.openxmlformats.org/officeDocument/2006/relationships" xmlns:p="http://schemas.openxmlformats.org/presentationml/2006/main">
  <p:tag name="TIMING" val="|5.5|5.7|1.1|11.8"/>
</p:tagLst>
</file>

<file path=ppt/tags/tag13.xml><?xml version="1.0" encoding="utf-8"?>
<p:tagLst xmlns:a="http://schemas.openxmlformats.org/drawingml/2006/main" xmlns:r="http://schemas.openxmlformats.org/officeDocument/2006/relationships" xmlns:p="http://schemas.openxmlformats.org/presentationml/2006/main">
  <p:tag name="TIMING" val="|3.8|9.5"/>
</p:tagLst>
</file>

<file path=ppt/tags/tag14.xml><?xml version="1.0" encoding="utf-8"?>
<p:tagLst xmlns:a="http://schemas.openxmlformats.org/drawingml/2006/main" xmlns:r="http://schemas.openxmlformats.org/officeDocument/2006/relationships" xmlns:p="http://schemas.openxmlformats.org/presentationml/2006/main">
  <p:tag name="TIMING" val="|2.6|7.1|14.7|5.5"/>
</p:tagLst>
</file>

<file path=ppt/tags/tag15.xml><?xml version="1.0" encoding="utf-8"?>
<p:tagLst xmlns:a="http://schemas.openxmlformats.org/drawingml/2006/main" xmlns:r="http://schemas.openxmlformats.org/officeDocument/2006/relationships" xmlns:p="http://schemas.openxmlformats.org/presentationml/2006/main">
  <p:tag name="TIMING" val="|3.4"/>
</p:tagLst>
</file>

<file path=ppt/tags/tag16.xml><?xml version="1.0" encoding="utf-8"?>
<p:tagLst xmlns:a="http://schemas.openxmlformats.org/drawingml/2006/main" xmlns:r="http://schemas.openxmlformats.org/officeDocument/2006/relationships" xmlns:p="http://schemas.openxmlformats.org/presentationml/2006/main">
  <p:tag name="TIMING" val="|12.3"/>
</p:tagLst>
</file>

<file path=ppt/tags/tag17.xml><?xml version="1.0" encoding="utf-8"?>
<p:tagLst xmlns:a="http://schemas.openxmlformats.org/drawingml/2006/main" xmlns:r="http://schemas.openxmlformats.org/officeDocument/2006/relationships" xmlns:p="http://schemas.openxmlformats.org/presentationml/2006/main">
  <p:tag name="TIMING" val="|5"/>
</p:tagLst>
</file>

<file path=ppt/tags/tag18.xml><?xml version="1.0" encoding="utf-8"?>
<p:tagLst xmlns:a="http://schemas.openxmlformats.org/drawingml/2006/main" xmlns:r="http://schemas.openxmlformats.org/officeDocument/2006/relationships" xmlns:p="http://schemas.openxmlformats.org/presentationml/2006/main">
  <p:tag name="TIMING" val="|9.1"/>
</p:tagLst>
</file>

<file path=ppt/tags/tag19.xml><?xml version="1.0" encoding="utf-8"?>
<p:tagLst xmlns:a="http://schemas.openxmlformats.org/drawingml/2006/main" xmlns:r="http://schemas.openxmlformats.org/officeDocument/2006/relationships" xmlns:p="http://schemas.openxmlformats.org/presentationml/2006/main">
  <p:tag name="TIMING" val="|14.6"/>
</p:tagLst>
</file>

<file path=ppt/tags/tag2.xml><?xml version="1.0" encoding="utf-8"?>
<p:tagLst xmlns:a="http://schemas.openxmlformats.org/drawingml/2006/main" xmlns:r="http://schemas.openxmlformats.org/officeDocument/2006/relationships" xmlns:p="http://schemas.openxmlformats.org/presentationml/2006/main">
  <p:tag name="TIMING" val="|2.8"/>
</p:tagLst>
</file>

<file path=ppt/tags/tag20.xml><?xml version="1.0" encoding="utf-8"?>
<p:tagLst xmlns:a="http://schemas.openxmlformats.org/drawingml/2006/main" xmlns:r="http://schemas.openxmlformats.org/officeDocument/2006/relationships" xmlns:p="http://schemas.openxmlformats.org/presentationml/2006/main">
  <p:tag name="TIMING" val="|1.8|5.5"/>
</p:tagLst>
</file>

<file path=ppt/tags/tag21.xml><?xml version="1.0" encoding="utf-8"?>
<p:tagLst xmlns:a="http://schemas.openxmlformats.org/drawingml/2006/main" xmlns:r="http://schemas.openxmlformats.org/officeDocument/2006/relationships" xmlns:p="http://schemas.openxmlformats.org/presentationml/2006/main">
  <p:tag name="TIMING" val="|1.6"/>
</p:tagLst>
</file>

<file path=ppt/tags/tag22.xml><?xml version="1.0" encoding="utf-8"?>
<p:tagLst xmlns:a="http://schemas.openxmlformats.org/drawingml/2006/main" xmlns:r="http://schemas.openxmlformats.org/officeDocument/2006/relationships" xmlns:p="http://schemas.openxmlformats.org/presentationml/2006/main">
  <p:tag name="TIMING" val="|1.9|7.8"/>
</p:tagLst>
</file>

<file path=ppt/tags/tag23.xml><?xml version="1.0" encoding="utf-8"?>
<p:tagLst xmlns:a="http://schemas.openxmlformats.org/drawingml/2006/main" xmlns:r="http://schemas.openxmlformats.org/officeDocument/2006/relationships" xmlns:p="http://schemas.openxmlformats.org/presentationml/2006/main">
  <p:tag name="TIMING" val="|1.9|7.8"/>
</p:tagLst>
</file>

<file path=ppt/tags/tag24.xml><?xml version="1.0" encoding="utf-8"?>
<p:tagLst xmlns:a="http://schemas.openxmlformats.org/drawingml/2006/main" xmlns:r="http://schemas.openxmlformats.org/officeDocument/2006/relationships" xmlns:p="http://schemas.openxmlformats.org/presentationml/2006/main">
  <p:tag name="TIMING" val="|2.7|6.8|4.1|3.7|4.4"/>
</p:tagLst>
</file>

<file path=ppt/tags/tag25.xml><?xml version="1.0" encoding="utf-8"?>
<p:tagLst xmlns:a="http://schemas.openxmlformats.org/drawingml/2006/main" xmlns:r="http://schemas.openxmlformats.org/officeDocument/2006/relationships" xmlns:p="http://schemas.openxmlformats.org/presentationml/2006/main">
  <p:tag name="TIMING" val="|2.3"/>
</p:tagLst>
</file>

<file path=ppt/tags/tag26.xml><?xml version="1.0" encoding="utf-8"?>
<p:tagLst xmlns:a="http://schemas.openxmlformats.org/drawingml/2006/main" xmlns:r="http://schemas.openxmlformats.org/officeDocument/2006/relationships" xmlns:p="http://schemas.openxmlformats.org/presentationml/2006/main">
  <p:tag name="TIMING" val="|23.9"/>
</p:tagLst>
</file>

<file path=ppt/tags/tag27.xml><?xml version="1.0" encoding="utf-8"?>
<p:tagLst xmlns:a="http://schemas.openxmlformats.org/drawingml/2006/main" xmlns:r="http://schemas.openxmlformats.org/officeDocument/2006/relationships" xmlns:p="http://schemas.openxmlformats.org/presentationml/2006/main">
  <p:tag name="TIMING" val="|3.9|3.1|12.8"/>
</p:tagLst>
</file>

<file path=ppt/tags/tag28.xml><?xml version="1.0" encoding="utf-8"?>
<p:tagLst xmlns:a="http://schemas.openxmlformats.org/drawingml/2006/main" xmlns:r="http://schemas.openxmlformats.org/officeDocument/2006/relationships" xmlns:p="http://schemas.openxmlformats.org/presentationml/2006/main">
  <p:tag name="TIMING" val="|3.8|5.6|11.2"/>
</p:tagLst>
</file>

<file path=ppt/tags/tag29.xml><?xml version="1.0" encoding="utf-8"?>
<p:tagLst xmlns:a="http://schemas.openxmlformats.org/drawingml/2006/main" xmlns:r="http://schemas.openxmlformats.org/officeDocument/2006/relationships" xmlns:p="http://schemas.openxmlformats.org/presentationml/2006/main">
  <p:tag name="TIMING" val="|28.9|17"/>
</p:tagLst>
</file>

<file path=ppt/tags/tag3.xml><?xml version="1.0" encoding="utf-8"?>
<p:tagLst xmlns:a="http://schemas.openxmlformats.org/drawingml/2006/main" xmlns:r="http://schemas.openxmlformats.org/officeDocument/2006/relationships" xmlns:p="http://schemas.openxmlformats.org/presentationml/2006/main">
  <p:tag name="TIMING" val="|11.4|14.3"/>
</p:tagLst>
</file>

<file path=ppt/tags/tag30.xml><?xml version="1.0" encoding="utf-8"?>
<p:tagLst xmlns:a="http://schemas.openxmlformats.org/drawingml/2006/main" xmlns:r="http://schemas.openxmlformats.org/officeDocument/2006/relationships" xmlns:p="http://schemas.openxmlformats.org/presentationml/2006/main">
  <p:tag name="TIMING" val="|18.9"/>
</p:tagLst>
</file>

<file path=ppt/tags/tag31.xml><?xml version="1.0" encoding="utf-8"?>
<p:tagLst xmlns:a="http://schemas.openxmlformats.org/drawingml/2006/main" xmlns:r="http://schemas.openxmlformats.org/officeDocument/2006/relationships" xmlns:p="http://schemas.openxmlformats.org/presentationml/2006/main">
  <p:tag name="TIMING" val="|8.1"/>
</p:tagLst>
</file>

<file path=ppt/tags/tag32.xml><?xml version="1.0" encoding="utf-8"?>
<p:tagLst xmlns:a="http://schemas.openxmlformats.org/drawingml/2006/main" xmlns:r="http://schemas.openxmlformats.org/officeDocument/2006/relationships" xmlns:p="http://schemas.openxmlformats.org/presentationml/2006/main">
  <p:tag name="TIMING" val="|41.1"/>
</p:tagLst>
</file>

<file path=ppt/tags/tag33.xml><?xml version="1.0" encoding="utf-8"?>
<p:tagLst xmlns:a="http://schemas.openxmlformats.org/drawingml/2006/main" xmlns:r="http://schemas.openxmlformats.org/officeDocument/2006/relationships" xmlns:p="http://schemas.openxmlformats.org/presentationml/2006/main">
  <p:tag name="TIMING" val="|2|2.2"/>
</p:tagLst>
</file>

<file path=ppt/tags/tag34.xml><?xml version="1.0" encoding="utf-8"?>
<p:tagLst xmlns:a="http://schemas.openxmlformats.org/drawingml/2006/main" xmlns:r="http://schemas.openxmlformats.org/officeDocument/2006/relationships" xmlns:p="http://schemas.openxmlformats.org/presentationml/2006/main">
  <p:tag name="TIMING" val="|25.2|2.4"/>
</p:tagLst>
</file>

<file path=ppt/tags/tag35.xml><?xml version="1.0" encoding="utf-8"?>
<p:tagLst xmlns:a="http://schemas.openxmlformats.org/drawingml/2006/main" xmlns:r="http://schemas.openxmlformats.org/officeDocument/2006/relationships" xmlns:p="http://schemas.openxmlformats.org/presentationml/2006/main">
  <p:tag name="TIMING" val="|35.5"/>
</p:tagLst>
</file>

<file path=ppt/tags/tag36.xml><?xml version="1.0" encoding="utf-8"?>
<p:tagLst xmlns:a="http://schemas.openxmlformats.org/drawingml/2006/main" xmlns:r="http://schemas.openxmlformats.org/officeDocument/2006/relationships" xmlns:p="http://schemas.openxmlformats.org/presentationml/2006/main">
  <p:tag name="TIMING" val="|1.3"/>
</p:tagLst>
</file>

<file path=ppt/tags/tag37.xml><?xml version="1.0" encoding="utf-8"?>
<p:tagLst xmlns:a="http://schemas.openxmlformats.org/drawingml/2006/main" xmlns:r="http://schemas.openxmlformats.org/officeDocument/2006/relationships" xmlns:p="http://schemas.openxmlformats.org/presentationml/2006/main">
  <p:tag name="TIMING" val="|6|5.8"/>
</p:tagLst>
</file>

<file path=ppt/tags/tag38.xml><?xml version="1.0" encoding="utf-8"?>
<p:tagLst xmlns:a="http://schemas.openxmlformats.org/drawingml/2006/main" xmlns:r="http://schemas.openxmlformats.org/officeDocument/2006/relationships" xmlns:p="http://schemas.openxmlformats.org/presentationml/2006/main">
  <p:tag name="TIMING" val="|15.7"/>
</p:tagLst>
</file>

<file path=ppt/tags/tag39.xml><?xml version="1.0" encoding="utf-8"?>
<p:tagLst xmlns:a="http://schemas.openxmlformats.org/drawingml/2006/main" xmlns:r="http://schemas.openxmlformats.org/officeDocument/2006/relationships" xmlns:p="http://schemas.openxmlformats.org/presentationml/2006/main">
  <p:tag name="TIMING" val="|21.5"/>
</p:tagLst>
</file>

<file path=ppt/tags/tag4.xml><?xml version="1.0" encoding="utf-8"?>
<p:tagLst xmlns:a="http://schemas.openxmlformats.org/drawingml/2006/main" xmlns:r="http://schemas.openxmlformats.org/officeDocument/2006/relationships" xmlns:p="http://schemas.openxmlformats.org/presentationml/2006/main">
  <p:tag name="TIMING" val="|3.5|3.4|4.5|4.6|6.2|8.2|6"/>
</p:tagLst>
</file>

<file path=ppt/tags/tag40.xml><?xml version="1.0" encoding="utf-8"?>
<p:tagLst xmlns:a="http://schemas.openxmlformats.org/drawingml/2006/main" xmlns:r="http://schemas.openxmlformats.org/officeDocument/2006/relationships" xmlns:p="http://schemas.openxmlformats.org/presentationml/2006/main">
  <p:tag name="TIMING" val="|1.6"/>
</p:tagLst>
</file>

<file path=ppt/tags/tag41.xml><?xml version="1.0" encoding="utf-8"?>
<p:tagLst xmlns:a="http://schemas.openxmlformats.org/drawingml/2006/main" xmlns:r="http://schemas.openxmlformats.org/officeDocument/2006/relationships" xmlns:p="http://schemas.openxmlformats.org/presentationml/2006/main">
  <p:tag name="TIMING" val="|1.2"/>
</p:tagLst>
</file>

<file path=ppt/tags/tag42.xml><?xml version="1.0" encoding="utf-8"?>
<p:tagLst xmlns:a="http://schemas.openxmlformats.org/drawingml/2006/main" xmlns:r="http://schemas.openxmlformats.org/officeDocument/2006/relationships" xmlns:p="http://schemas.openxmlformats.org/presentationml/2006/main">
  <p:tag name="TIMING" val="|8"/>
</p:tagLst>
</file>

<file path=ppt/tags/tag43.xml><?xml version="1.0" encoding="utf-8"?>
<p:tagLst xmlns:a="http://schemas.openxmlformats.org/drawingml/2006/main" xmlns:r="http://schemas.openxmlformats.org/officeDocument/2006/relationships" xmlns:p="http://schemas.openxmlformats.org/presentationml/2006/main">
  <p:tag name="TIMING" val="|25.6"/>
</p:tagLst>
</file>

<file path=ppt/tags/tag44.xml><?xml version="1.0" encoding="utf-8"?>
<p:tagLst xmlns:a="http://schemas.openxmlformats.org/drawingml/2006/main" xmlns:r="http://schemas.openxmlformats.org/officeDocument/2006/relationships" xmlns:p="http://schemas.openxmlformats.org/presentationml/2006/main">
  <p:tag name="TIMING" val="|4|16"/>
</p:tagLst>
</file>

<file path=ppt/tags/tag45.xml><?xml version="1.0" encoding="utf-8"?>
<p:tagLst xmlns:a="http://schemas.openxmlformats.org/drawingml/2006/main" xmlns:r="http://schemas.openxmlformats.org/officeDocument/2006/relationships" xmlns:p="http://schemas.openxmlformats.org/presentationml/2006/main">
  <p:tag name="TIMING" val="|4.5"/>
</p:tagLst>
</file>

<file path=ppt/tags/tag46.xml><?xml version="1.0" encoding="utf-8"?>
<p:tagLst xmlns:a="http://schemas.openxmlformats.org/drawingml/2006/main" xmlns:r="http://schemas.openxmlformats.org/officeDocument/2006/relationships" xmlns:p="http://schemas.openxmlformats.org/presentationml/2006/main">
  <p:tag name="TIMING" val="|0.8|1"/>
</p:tagLst>
</file>

<file path=ppt/tags/tag47.xml><?xml version="1.0" encoding="utf-8"?>
<p:tagLst xmlns:a="http://schemas.openxmlformats.org/drawingml/2006/main" xmlns:r="http://schemas.openxmlformats.org/officeDocument/2006/relationships" xmlns:p="http://schemas.openxmlformats.org/presentationml/2006/main">
  <p:tag name="TIMING" val="|0.7|1"/>
</p:tagLst>
</file>

<file path=ppt/tags/tag48.xml><?xml version="1.0" encoding="utf-8"?>
<p:tagLst xmlns:a="http://schemas.openxmlformats.org/drawingml/2006/main" xmlns:r="http://schemas.openxmlformats.org/officeDocument/2006/relationships" xmlns:p="http://schemas.openxmlformats.org/presentationml/2006/main">
  <p:tag name="TIMING" val="|2.2"/>
</p:tagLst>
</file>

<file path=ppt/tags/tag49.xml><?xml version="1.0" encoding="utf-8"?>
<p:tagLst xmlns:a="http://schemas.openxmlformats.org/drawingml/2006/main" xmlns:r="http://schemas.openxmlformats.org/officeDocument/2006/relationships" xmlns:p="http://schemas.openxmlformats.org/presentationml/2006/main">
  <p:tag name="TIMING" val="|31.7|5.3|4.3"/>
</p:tagLst>
</file>

<file path=ppt/tags/tag5.xml><?xml version="1.0" encoding="utf-8"?>
<p:tagLst xmlns:a="http://schemas.openxmlformats.org/drawingml/2006/main" xmlns:r="http://schemas.openxmlformats.org/officeDocument/2006/relationships" xmlns:p="http://schemas.openxmlformats.org/presentationml/2006/main">
  <p:tag name="TIMING" val="|3.2"/>
</p:tagLst>
</file>

<file path=ppt/tags/tag50.xml><?xml version="1.0" encoding="utf-8"?>
<p:tagLst xmlns:a="http://schemas.openxmlformats.org/drawingml/2006/main" xmlns:r="http://schemas.openxmlformats.org/officeDocument/2006/relationships" xmlns:p="http://schemas.openxmlformats.org/presentationml/2006/main">
  <p:tag name="TIMING" val="|2.4"/>
</p:tagLst>
</file>

<file path=ppt/tags/tag51.xml><?xml version="1.0" encoding="utf-8"?>
<p:tagLst xmlns:a="http://schemas.openxmlformats.org/drawingml/2006/main" xmlns:r="http://schemas.openxmlformats.org/officeDocument/2006/relationships" xmlns:p="http://schemas.openxmlformats.org/presentationml/2006/main">
  <p:tag name="TIMING" val="|5.5"/>
</p:tagLst>
</file>

<file path=ppt/tags/tag52.xml><?xml version="1.0" encoding="utf-8"?>
<p:tagLst xmlns:a="http://schemas.openxmlformats.org/drawingml/2006/main" xmlns:r="http://schemas.openxmlformats.org/officeDocument/2006/relationships" xmlns:p="http://schemas.openxmlformats.org/presentationml/2006/main">
  <p:tag name="TIMING" val="|27.6"/>
</p:tagLst>
</file>

<file path=ppt/tags/tag53.xml><?xml version="1.0" encoding="utf-8"?>
<p:tagLst xmlns:a="http://schemas.openxmlformats.org/drawingml/2006/main" xmlns:r="http://schemas.openxmlformats.org/officeDocument/2006/relationships" xmlns:p="http://schemas.openxmlformats.org/presentationml/2006/main">
  <p:tag name="TIMING" val="|2.1"/>
</p:tagLst>
</file>

<file path=ppt/tags/tag54.xml><?xml version="1.0" encoding="utf-8"?>
<p:tagLst xmlns:a="http://schemas.openxmlformats.org/drawingml/2006/main" xmlns:r="http://schemas.openxmlformats.org/officeDocument/2006/relationships" xmlns:p="http://schemas.openxmlformats.org/presentationml/2006/main">
  <p:tag name="TIMING" val="|3|15.4"/>
</p:tagLst>
</file>

<file path=ppt/tags/tag55.xml><?xml version="1.0" encoding="utf-8"?>
<p:tagLst xmlns:a="http://schemas.openxmlformats.org/drawingml/2006/main" xmlns:r="http://schemas.openxmlformats.org/officeDocument/2006/relationships" xmlns:p="http://schemas.openxmlformats.org/presentationml/2006/main">
  <p:tag name="TIMING" val="|4.4"/>
</p:tagLst>
</file>

<file path=ppt/tags/tag6.xml><?xml version="1.0" encoding="utf-8"?>
<p:tagLst xmlns:a="http://schemas.openxmlformats.org/drawingml/2006/main" xmlns:r="http://schemas.openxmlformats.org/officeDocument/2006/relationships" xmlns:p="http://schemas.openxmlformats.org/presentationml/2006/main">
  <p:tag name="TIMING" val="|2.8"/>
</p:tagLst>
</file>

<file path=ppt/tags/tag7.xml><?xml version="1.0" encoding="utf-8"?>
<p:tagLst xmlns:a="http://schemas.openxmlformats.org/drawingml/2006/main" xmlns:r="http://schemas.openxmlformats.org/officeDocument/2006/relationships" xmlns:p="http://schemas.openxmlformats.org/presentationml/2006/main">
  <p:tag name="TIMING" val="|1.9"/>
</p:tagLst>
</file>

<file path=ppt/tags/tag8.xml><?xml version="1.0" encoding="utf-8"?>
<p:tagLst xmlns:a="http://schemas.openxmlformats.org/drawingml/2006/main" xmlns:r="http://schemas.openxmlformats.org/officeDocument/2006/relationships" xmlns:p="http://schemas.openxmlformats.org/presentationml/2006/main">
  <p:tag name="TIMING" val="|1.7|1.2|1.1"/>
</p:tagLst>
</file>

<file path=ppt/tags/tag9.xml><?xml version="1.0" encoding="utf-8"?>
<p:tagLst xmlns:a="http://schemas.openxmlformats.org/drawingml/2006/main" xmlns:r="http://schemas.openxmlformats.org/officeDocument/2006/relationships" xmlns:p="http://schemas.openxmlformats.org/presentationml/2006/main">
  <p:tag name="TIMING" val="|28.1|2.5|5.9"/>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lumMod val="60000"/>
            <a:lumOff val="40000"/>
          </a:schemeClr>
        </a:solidFill>
        <a:ln>
          <a:solidFill>
            <a:schemeClr val="accent1">
              <a:lumMod val="20000"/>
              <a:lumOff val="80000"/>
            </a:schemeClr>
          </a:solidFill>
        </a:ln>
      </a:spPr>
      <a:bodyPr vert="eaVert" wrap="square">
        <a:spAutoFit/>
      </a:bodyPr>
      <a:lstStyle>
        <a:defPPr>
          <a:defRPr sz="6600" b="1" dirty="0">
            <a:ea typeface="ＤＦ平成明朝体W7" panose="02010609000101010101" pitchFamily="1" charset="-128"/>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noFill/>
        </a:ln>
      </a:spPr>
      <a:bodyPr vert="eaVert" rtlCol="0" anchor="ctr"/>
      <a:lstStyle>
        <a:defPPr>
          <a:lnSpc>
            <a:spcPct val="130000"/>
          </a:lnSpc>
          <a:defRPr kumimoji="1" sz="7200" dirty="0" smtClean="0">
            <a:solidFill>
              <a:srgbClr val="FF0000"/>
            </a:solidFill>
            <a:ea typeface="ＤＨＰ平成明朝体W7" panose="02010601000101010101" pitchFamily="2"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noFill/>
        </a:ln>
      </a:spPr>
      <a:bodyPr vert="eaVert" rtlCol="0" anchor="ctr"/>
      <a:lstStyle>
        <a:defPPr>
          <a:lnSpc>
            <a:spcPct val="130000"/>
          </a:lnSpc>
          <a:defRPr kumimoji="1" sz="7200" dirty="0" smtClean="0">
            <a:solidFill>
              <a:srgbClr val="FF0000"/>
            </a:solidFill>
            <a:ea typeface="ＤＨＰ平成明朝体W7" panose="02010601000101010101" pitchFamily="2"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4039</Words>
  <Application>Microsoft Office PowerPoint</Application>
  <PresentationFormat>画面に合わせる (4:3)</PresentationFormat>
  <Paragraphs>553</Paragraphs>
  <Slides>109</Slides>
  <Notes>102</Notes>
  <HiddenSlides>0</HiddenSlides>
  <MMClips>0</MMClips>
  <ScaleCrop>false</ScaleCrop>
  <HeadingPairs>
    <vt:vector size="6" baseType="variant">
      <vt:variant>
        <vt:lpstr>使用されているフォント</vt:lpstr>
      </vt:variant>
      <vt:variant>
        <vt:i4>10</vt:i4>
      </vt:variant>
      <vt:variant>
        <vt:lpstr>テーマ</vt:lpstr>
      </vt:variant>
      <vt:variant>
        <vt:i4>3</vt:i4>
      </vt:variant>
      <vt:variant>
        <vt:lpstr>スライド タイトル</vt:lpstr>
      </vt:variant>
      <vt:variant>
        <vt:i4>109</vt:i4>
      </vt:variant>
    </vt:vector>
  </HeadingPairs>
  <TitlesOfParts>
    <vt:vector size="122" baseType="lpstr">
      <vt:lpstr>ＤＦ特太ゴシック体</vt:lpstr>
      <vt:lpstr>ＤＦ平成明朝体W7</vt:lpstr>
      <vt:lpstr>HGP行書体</vt:lpstr>
      <vt:lpstr>ＭＳ Ｐゴシック</vt:lpstr>
      <vt:lpstr>新細明體</vt:lpstr>
      <vt:lpstr>メイリオ</vt:lpstr>
      <vt:lpstr>游ゴシック</vt:lpstr>
      <vt:lpstr>Arial</vt:lpstr>
      <vt:lpstr>Calibri</vt:lpstr>
      <vt:lpstr>Calibri Light</vt:lpstr>
      <vt:lpstr>Office テーマ</vt:lpstr>
      <vt:lpstr>2_Office ​​テーマ</vt:lpstr>
      <vt:lpstr>3_Office ​​テーマ</vt:lpstr>
      <vt:lpstr>めて学ぶ</vt:lpstr>
      <vt:lpstr>『歎異抄』の構成</vt:lpstr>
      <vt:lpstr>『歎異抄』の構成</vt:lpstr>
      <vt:lpstr>PowerPoint プレゼンテーション</vt:lpstr>
      <vt:lpstr>本日の内容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Ｑ：    どのようなお話？</vt:lpstr>
      <vt:lpstr>信心 一 異 の諍論</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本日の内容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本日の内容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五劫もの長い間？ 　　　  阿弥陀仏の本願？</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五劫もの長い間？</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阿弥陀仏の本願？</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本日の内容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Ｑ：　善悪を知っている？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本日の内容</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2024-10-11T02:29:01Z</dcterms:created>
  <dcterms:modified xsi:type="dcterms:W3CDTF">2024-10-16T02:27:48Z</dcterms:modified>
</cp:coreProperties>
</file>